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282" r:id="rId4"/>
    <p:sldId id="283" r:id="rId5"/>
    <p:sldId id="284" r:id="rId6"/>
    <p:sldId id="260" r:id="rId7"/>
    <p:sldId id="293" r:id="rId8"/>
    <p:sldId id="292" r:id="rId9"/>
    <p:sldId id="285" r:id="rId10"/>
    <p:sldId id="286" r:id="rId11"/>
    <p:sldId id="290" r:id="rId12"/>
    <p:sldId id="287" r:id="rId13"/>
    <p:sldId id="288" r:id="rId14"/>
    <p:sldId id="289" r:id="rId15"/>
    <p:sldId id="291" r:id="rId16"/>
    <p:sldId id="295" r:id="rId17"/>
    <p:sldId id="296" r:id="rId18"/>
    <p:sldId id="297" r:id="rId19"/>
    <p:sldId id="302" r:id="rId20"/>
    <p:sldId id="298" r:id="rId21"/>
    <p:sldId id="299" r:id="rId22"/>
    <p:sldId id="279" r:id="rId23"/>
    <p:sldId id="300" r:id="rId24"/>
    <p:sldId id="301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A20012"/>
    <a:srgbClr val="1C4885"/>
    <a:srgbClr val="488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 autoAdjust="0"/>
    <p:restoredTop sz="94648"/>
  </p:normalViewPr>
  <p:slideViewPr>
    <p:cSldViewPr snapToGrid="0">
      <p:cViewPr varScale="1">
        <p:scale>
          <a:sx n="120" d="100"/>
          <a:sy n="120" d="100"/>
        </p:scale>
        <p:origin x="19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6A78BC-946A-B74A-AA13-0ADA5417FFF7}" type="doc">
      <dgm:prSet loTypeId="urn:microsoft.com/office/officeart/2005/8/layout/cycle8" loCatId="" qsTypeId="urn:microsoft.com/office/officeart/2005/8/quickstyle/simple1" qsCatId="simple" csTypeId="urn:microsoft.com/office/officeart/2005/8/colors/accent2_2" csCatId="accent2" phldr="1"/>
      <dgm:spPr/>
    </dgm:pt>
    <dgm:pt modelId="{9F709D61-85FA-E94B-8F62-FE8614475822}">
      <dgm:prSet phldrT="[文本]"/>
      <dgm:spPr/>
      <dgm:t>
        <a:bodyPr/>
        <a:lstStyle/>
        <a:p>
          <a:r>
            <a:rPr lang="en-US" altLang="zh-CN" dirty="0"/>
            <a:t>BeautifulSoup</a:t>
          </a:r>
          <a:r>
            <a:rPr lang="zh-CN" altLang="en-US" dirty="0"/>
            <a:t>：</a:t>
          </a:r>
          <a:endParaRPr lang="en-US" altLang="zh-CN" dirty="0"/>
        </a:p>
        <a:p>
          <a:r>
            <a:rPr lang="zh-CN" altLang="en-US" dirty="0"/>
            <a:t>分析</a:t>
          </a:r>
          <a:r>
            <a:rPr lang="en-US" altLang="zh-CN" dirty="0"/>
            <a:t>HTML</a:t>
          </a:r>
          <a:r>
            <a:rPr lang="zh-CN" altLang="en-US" dirty="0"/>
            <a:t>文本</a:t>
          </a:r>
        </a:p>
      </dgm:t>
    </dgm:pt>
    <dgm:pt modelId="{486817E9-7537-B548-9AFB-775AB3539E6A}" type="parTrans" cxnId="{AA3DBBB2-45BD-7142-8411-411B9C289514}">
      <dgm:prSet/>
      <dgm:spPr/>
      <dgm:t>
        <a:bodyPr/>
        <a:lstStyle/>
        <a:p>
          <a:endParaRPr lang="zh-CN" altLang="en-US"/>
        </a:p>
      </dgm:t>
    </dgm:pt>
    <dgm:pt modelId="{F7AE8D3D-41DC-304F-9EF1-732846991BDD}" type="sibTrans" cxnId="{AA3DBBB2-45BD-7142-8411-411B9C289514}">
      <dgm:prSet/>
      <dgm:spPr/>
      <dgm:t>
        <a:bodyPr/>
        <a:lstStyle/>
        <a:p>
          <a:endParaRPr lang="zh-CN" altLang="en-US"/>
        </a:p>
      </dgm:t>
    </dgm:pt>
    <dgm:pt modelId="{216991A6-039E-DF4E-ABD2-B00AA752AD25}">
      <dgm:prSet phldrT="[文本]"/>
      <dgm:spPr/>
      <dgm:t>
        <a:bodyPr/>
        <a:lstStyle/>
        <a:p>
          <a:r>
            <a:rPr lang="en-US" altLang="zh-CN" dirty="0"/>
            <a:t>re</a:t>
          </a:r>
          <a:r>
            <a:rPr lang="zh-CN" altLang="en-US" dirty="0"/>
            <a:t>正则表达式：</a:t>
          </a:r>
          <a:endParaRPr lang="en-US" altLang="zh-CN" dirty="0"/>
        </a:p>
        <a:p>
          <a:r>
            <a:rPr lang="zh-CN" altLang="en-US" dirty="0"/>
            <a:t>寻找网页信息</a:t>
          </a:r>
        </a:p>
      </dgm:t>
    </dgm:pt>
    <dgm:pt modelId="{E6F8401A-53A4-F949-AD01-A4347B45543F}" type="parTrans" cxnId="{65922D9C-B823-BB43-9404-BA67BD8727A9}">
      <dgm:prSet/>
      <dgm:spPr/>
      <dgm:t>
        <a:bodyPr/>
        <a:lstStyle/>
        <a:p>
          <a:endParaRPr lang="zh-CN" altLang="en-US"/>
        </a:p>
      </dgm:t>
    </dgm:pt>
    <dgm:pt modelId="{1521BDB6-1402-394A-B630-F54E12D83C59}" type="sibTrans" cxnId="{65922D9C-B823-BB43-9404-BA67BD8727A9}">
      <dgm:prSet/>
      <dgm:spPr/>
      <dgm:t>
        <a:bodyPr/>
        <a:lstStyle/>
        <a:p>
          <a:endParaRPr lang="zh-CN" altLang="en-US"/>
        </a:p>
      </dgm:t>
    </dgm:pt>
    <dgm:pt modelId="{3359E51E-6E48-E441-B83F-3BDE1D233C4F}">
      <dgm:prSet phldrT="[文本]"/>
      <dgm:spPr/>
      <dgm:t>
        <a:bodyPr/>
        <a:lstStyle/>
        <a:p>
          <a:r>
            <a:rPr lang="en-US" altLang="zh-CN" dirty="0"/>
            <a:t>requests</a:t>
          </a:r>
          <a:r>
            <a:rPr lang="zh-CN" altLang="en-US" dirty="0"/>
            <a:t>库：</a:t>
          </a:r>
          <a:endParaRPr lang="en-US" altLang="zh-CN" dirty="0"/>
        </a:p>
        <a:p>
          <a:r>
            <a:rPr lang="zh-CN" altLang="en-US" dirty="0"/>
            <a:t>爬取网页内容</a:t>
          </a:r>
        </a:p>
      </dgm:t>
    </dgm:pt>
    <dgm:pt modelId="{9A478C88-EDBA-D242-A513-FE1F4104C680}" type="parTrans" cxnId="{F342086A-61A7-E94A-A5D5-8C443D56B6BB}">
      <dgm:prSet/>
      <dgm:spPr/>
      <dgm:t>
        <a:bodyPr/>
        <a:lstStyle/>
        <a:p>
          <a:endParaRPr lang="zh-CN" altLang="en-US"/>
        </a:p>
      </dgm:t>
    </dgm:pt>
    <dgm:pt modelId="{ABE597BD-98D2-794D-BFEE-A8E3D19E03A3}" type="sibTrans" cxnId="{F342086A-61A7-E94A-A5D5-8C443D56B6BB}">
      <dgm:prSet/>
      <dgm:spPr/>
      <dgm:t>
        <a:bodyPr/>
        <a:lstStyle/>
        <a:p>
          <a:endParaRPr lang="zh-CN" altLang="en-US"/>
        </a:p>
      </dgm:t>
    </dgm:pt>
    <dgm:pt modelId="{FC3E4BEC-16AB-0047-A8A5-058397D0E71C}" type="pres">
      <dgm:prSet presAssocID="{5F6A78BC-946A-B74A-AA13-0ADA5417FFF7}" presName="compositeShape" presStyleCnt="0">
        <dgm:presLayoutVars>
          <dgm:chMax val="7"/>
          <dgm:dir/>
          <dgm:resizeHandles val="exact"/>
        </dgm:presLayoutVars>
      </dgm:prSet>
      <dgm:spPr/>
    </dgm:pt>
    <dgm:pt modelId="{FC31B9D2-0C04-964E-A0C9-23ED738AE1CE}" type="pres">
      <dgm:prSet presAssocID="{5F6A78BC-946A-B74A-AA13-0ADA5417FFF7}" presName="wedge1" presStyleLbl="node1" presStyleIdx="0" presStyleCnt="3"/>
      <dgm:spPr/>
    </dgm:pt>
    <dgm:pt modelId="{B93173FD-0C5A-DA4C-ACC6-2E9BE5CB2944}" type="pres">
      <dgm:prSet presAssocID="{5F6A78BC-946A-B74A-AA13-0ADA5417FFF7}" presName="dummy1a" presStyleCnt="0"/>
      <dgm:spPr/>
    </dgm:pt>
    <dgm:pt modelId="{BCB19586-323C-644A-B922-6D4533610380}" type="pres">
      <dgm:prSet presAssocID="{5F6A78BC-946A-B74A-AA13-0ADA5417FFF7}" presName="dummy1b" presStyleCnt="0"/>
      <dgm:spPr/>
    </dgm:pt>
    <dgm:pt modelId="{F91741E9-EDDC-7144-B17E-1882784C476F}" type="pres">
      <dgm:prSet presAssocID="{5F6A78BC-946A-B74A-AA13-0ADA5417FFF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01463AE-ED12-904A-A493-5F4AFA92380B}" type="pres">
      <dgm:prSet presAssocID="{5F6A78BC-946A-B74A-AA13-0ADA5417FFF7}" presName="wedge2" presStyleLbl="node1" presStyleIdx="1" presStyleCnt="3"/>
      <dgm:spPr/>
    </dgm:pt>
    <dgm:pt modelId="{3D9C8EFB-F0F5-A74D-A954-57D0286ED34B}" type="pres">
      <dgm:prSet presAssocID="{5F6A78BC-946A-B74A-AA13-0ADA5417FFF7}" presName="dummy2a" presStyleCnt="0"/>
      <dgm:spPr/>
    </dgm:pt>
    <dgm:pt modelId="{D64C00AA-6AAE-4B47-B551-EEF1E21B3085}" type="pres">
      <dgm:prSet presAssocID="{5F6A78BC-946A-B74A-AA13-0ADA5417FFF7}" presName="dummy2b" presStyleCnt="0"/>
      <dgm:spPr/>
    </dgm:pt>
    <dgm:pt modelId="{DFA1BAAD-3418-7D49-A827-D602BC33FBA4}" type="pres">
      <dgm:prSet presAssocID="{5F6A78BC-946A-B74A-AA13-0ADA5417FFF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FF038C-89E4-3E4D-BA0F-412CC11750D3}" type="pres">
      <dgm:prSet presAssocID="{5F6A78BC-946A-B74A-AA13-0ADA5417FFF7}" presName="wedge3" presStyleLbl="node1" presStyleIdx="2" presStyleCnt="3"/>
      <dgm:spPr/>
    </dgm:pt>
    <dgm:pt modelId="{2A322178-FCCF-A640-BC53-80A62995FE4D}" type="pres">
      <dgm:prSet presAssocID="{5F6A78BC-946A-B74A-AA13-0ADA5417FFF7}" presName="dummy3a" presStyleCnt="0"/>
      <dgm:spPr/>
    </dgm:pt>
    <dgm:pt modelId="{4A5516ED-52FF-724F-B7CF-5EDC386F6C59}" type="pres">
      <dgm:prSet presAssocID="{5F6A78BC-946A-B74A-AA13-0ADA5417FFF7}" presName="dummy3b" presStyleCnt="0"/>
      <dgm:spPr/>
    </dgm:pt>
    <dgm:pt modelId="{AFCAD5A0-41AC-6548-AB99-7AC1D70BD45A}" type="pres">
      <dgm:prSet presAssocID="{5F6A78BC-946A-B74A-AA13-0ADA5417FFF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8DCEC34-118F-E741-B268-AD3CE72C4C77}" type="pres">
      <dgm:prSet presAssocID="{F7AE8D3D-41DC-304F-9EF1-732846991BDD}" presName="arrowWedge1" presStyleLbl="fgSibTrans2D1" presStyleIdx="0" presStyleCnt="3"/>
      <dgm:spPr/>
    </dgm:pt>
    <dgm:pt modelId="{09995680-1263-5F40-8292-3A5380821818}" type="pres">
      <dgm:prSet presAssocID="{1521BDB6-1402-394A-B630-F54E12D83C59}" presName="arrowWedge2" presStyleLbl="fgSibTrans2D1" presStyleIdx="1" presStyleCnt="3"/>
      <dgm:spPr/>
    </dgm:pt>
    <dgm:pt modelId="{7559B61E-03AC-2D47-A78B-9FEC1340C0E5}" type="pres">
      <dgm:prSet presAssocID="{ABE597BD-98D2-794D-BFEE-A8E3D19E03A3}" presName="arrowWedge3" presStyleLbl="fgSibTrans2D1" presStyleIdx="2" presStyleCnt="3"/>
      <dgm:spPr/>
    </dgm:pt>
  </dgm:ptLst>
  <dgm:cxnLst>
    <dgm:cxn modelId="{D1A04E07-08D9-2A48-AA90-9F93DB0378C4}" type="presOf" srcId="{216991A6-039E-DF4E-ABD2-B00AA752AD25}" destId="{DFA1BAAD-3418-7D49-A827-D602BC33FBA4}" srcOrd="1" destOrd="0" presId="urn:microsoft.com/office/officeart/2005/8/layout/cycle8"/>
    <dgm:cxn modelId="{57FA5337-2193-4C47-8ED1-B62A62AAB76F}" type="presOf" srcId="{3359E51E-6E48-E441-B83F-3BDE1D233C4F}" destId="{AFCAD5A0-41AC-6548-AB99-7AC1D70BD45A}" srcOrd="1" destOrd="0" presId="urn:microsoft.com/office/officeart/2005/8/layout/cycle8"/>
    <dgm:cxn modelId="{5B44C43D-DA1A-3B4C-A09B-8B61EA0FF7E9}" type="presOf" srcId="{216991A6-039E-DF4E-ABD2-B00AA752AD25}" destId="{201463AE-ED12-904A-A493-5F4AFA92380B}" srcOrd="0" destOrd="0" presId="urn:microsoft.com/office/officeart/2005/8/layout/cycle8"/>
    <dgm:cxn modelId="{F342086A-61A7-E94A-A5D5-8C443D56B6BB}" srcId="{5F6A78BC-946A-B74A-AA13-0ADA5417FFF7}" destId="{3359E51E-6E48-E441-B83F-3BDE1D233C4F}" srcOrd="2" destOrd="0" parTransId="{9A478C88-EDBA-D242-A513-FE1F4104C680}" sibTransId="{ABE597BD-98D2-794D-BFEE-A8E3D19E03A3}"/>
    <dgm:cxn modelId="{F54E9376-3DBB-0E42-A672-D6A4972EC4A6}" type="presOf" srcId="{9F709D61-85FA-E94B-8F62-FE8614475822}" destId="{FC31B9D2-0C04-964E-A0C9-23ED738AE1CE}" srcOrd="0" destOrd="0" presId="urn:microsoft.com/office/officeart/2005/8/layout/cycle8"/>
    <dgm:cxn modelId="{F83C0F8C-B482-9C41-8548-6275CEF1F52E}" type="presOf" srcId="{3359E51E-6E48-E441-B83F-3BDE1D233C4F}" destId="{92FF038C-89E4-3E4D-BA0F-412CC11750D3}" srcOrd="0" destOrd="0" presId="urn:microsoft.com/office/officeart/2005/8/layout/cycle8"/>
    <dgm:cxn modelId="{65922D9C-B823-BB43-9404-BA67BD8727A9}" srcId="{5F6A78BC-946A-B74A-AA13-0ADA5417FFF7}" destId="{216991A6-039E-DF4E-ABD2-B00AA752AD25}" srcOrd="1" destOrd="0" parTransId="{E6F8401A-53A4-F949-AD01-A4347B45543F}" sibTransId="{1521BDB6-1402-394A-B630-F54E12D83C59}"/>
    <dgm:cxn modelId="{BFB671AA-55D9-C24F-996A-14440D103602}" type="presOf" srcId="{5F6A78BC-946A-B74A-AA13-0ADA5417FFF7}" destId="{FC3E4BEC-16AB-0047-A8A5-058397D0E71C}" srcOrd="0" destOrd="0" presId="urn:microsoft.com/office/officeart/2005/8/layout/cycle8"/>
    <dgm:cxn modelId="{AA3DBBB2-45BD-7142-8411-411B9C289514}" srcId="{5F6A78BC-946A-B74A-AA13-0ADA5417FFF7}" destId="{9F709D61-85FA-E94B-8F62-FE8614475822}" srcOrd="0" destOrd="0" parTransId="{486817E9-7537-B548-9AFB-775AB3539E6A}" sibTransId="{F7AE8D3D-41DC-304F-9EF1-732846991BDD}"/>
    <dgm:cxn modelId="{3976C4F7-D5BD-8247-B218-63411B597D34}" type="presOf" srcId="{9F709D61-85FA-E94B-8F62-FE8614475822}" destId="{F91741E9-EDDC-7144-B17E-1882784C476F}" srcOrd="1" destOrd="0" presId="urn:microsoft.com/office/officeart/2005/8/layout/cycle8"/>
    <dgm:cxn modelId="{E34AD9C8-9DF5-6F4A-AAF5-A10C6E51D13A}" type="presParOf" srcId="{FC3E4BEC-16AB-0047-A8A5-058397D0E71C}" destId="{FC31B9D2-0C04-964E-A0C9-23ED738AE1CE}" srcOrd="0" destOrd="0" presId="urn:microsoft.com/office/officeart/2005/8/layout/cycle8"/>
    <dgm:cxn modelId="{E68827D6-7F0C-9742-A8F4-484E1576B0B4}" type="presParOf" srcId="{FC3E4BEC-16AB-0047-A8A5-058397D0E71C}" destId="{B93173FD-0C5A-DA4C-ACC6-2E9BE5CB2944}" srcOrd="1" destOrd="0" presId="urn:microsoft.com/office/officeart/2005/8/layout/cycle8"/>
    <dgm:cxn modelId="{FD99CB68-EB71-124A-95D7-64F99B91B122}" type="presParOf" srcId="{FC3E4BEC-16AB-0047-A8A5-058397D0E71C}" destId="{BCB19586-323C-644A-B922-6D4533610380}" srcOrd="2" destOrd="0" presId="urn:microsoft.com/office/officeart/2005/8/layout/cycle8"/>
    <dgm:cxn modelId="{3F115C21-CEE1-DC49-8145-96BF4851E41C}" type="presParOf" srcId="{FC3E4BEC-16AB-0047-A8A5-058397D0E71C}" destId="{F91741E9-EDDC-7144-B17E-1882784C476F}" srcOrd="3" destOrd="0" presId="urn:microsoft.com/office/officeart/2005/8/layout/cycle8"/>
    <dgm:cxn modelId="{2607FDF1-20F9-4647-83F5-8C1FFF5B5AA9}" type="presParOf" srcId="{FC3E4BEC-16AB-0047-A8A5-058397D0E71C}" destId="{201463AE-ED12-904A-A493-5F4AFA92380B}" srcOrd="4" destOrd="0" presId="urn:microsoft.com/office/officeart/2005/8/layout/cycle8"/>
    <dgm:cxn modelId="{1E1849A8-6768-914C-B50D-42059285B9A6}" type="presParOf" srcId="{FC3E4BEC-16AB-0047-A8A5-058397D0E71C}" destId="{3D9C8EFB-F0F5-A74D-A954-57D0286ED34B}" srcOrd="5" destOrd="0" presId="urn:microsoft.com/office/officeart/2005/8/layout/cycle8"/>
    <dgm:cxn modelId="{CE79FEF9-E295-A341-A869-02650A338B15}" type="presParOf" srcId="{FC3E4BEC-16AB-0047-A8A5-058397D0E71C}" destId="{D64C00AA-6AAE-4B47-B551-EEF1E21B3085}" srcOrd="6" destOrd="0" presId="urn:microsoft.com/office/officeart/2005/8/layout/cycle8"/>
    <dgm:cxn modelId="{56053D57-0B58-1243-ACC5-79DA3DADBFD9}" type="presParOf" srcId="{FC3E4BEC-16AB-0047-A8A5-058397D0E71C}" destId="{DFA1BAAD-3418-7D49-A827-D602BC33FBA4}" srcOrd="7" destOrd="0" presId="urn:microsoft.com/office/officeart/2005/8/layout/cycle8"/>
    <dgm:cxn modelId="{FEEE069A-673A-F24B-955C-75988DA307C5}" type="presParOf" srcId="{FC3E4BEC-16AB-0047-A8A5-058397D0E71C}" destId="{92FF038C-89E4-3E4D-BA0F-412CC11750D3}" srcOrd="8" destOrd="0" presId="urn:microsoft.com/office/officeart/2005/8/layout/cycle8"/>
    <dgm:cxn modelId="{17400997-6B31-E64C-835B-D500B1B649A1}" type="presParOf" srcId="{FC3E4BEC-16AB-0047-A8A5-058397D0E71C}" destId="{2A322178-FCCF-A640-BC53-80A62995FE4D}" srcOrd="9" destOrd="0" presId="urn:microsoft.com/office/officeart/2005/8/layout/cycle8"/>
    <dgm:cxn modelId="{F88E285C-18A6-EE4B-BEAE-866720812456}" type="presParOf" srcId="{FC3E4BEC-16AB-0047-A8A5-058397D0E71C}" destId="{4A5516ED-52FF-724F-B7CF-5EDC386F6C59}" srcOrd="10" destOrd="0" presId="urn:microsoft.com/office/officeart/2005/8/layout/cycle8"/>
    <dgm:cxn modelId="{B03E6BBF-AF4C-1A4D-B389-A8DE29BF5550}" type="presParOf" srcId="{FC3E4BEC-16AB-0047-A8A5-058397D0E71C}" destId="{AFCAD5A0-41AC-6548-AB99-7AC1D70BD45A}" srcOrd="11" destOrd="0" presId="urn:microsoft.com/office/officeart/2005/8/layout/cycle8"/>
    <dgm:cxn modelId="{61778126-F63E-1B4D-9F0F-F075598E2CEC}" type="presParOf" srcId="{FC3E4BEC-16AB-0047-A8A5-058397D0E71C}" destId="{F8DCEC34-118F-E741-B268-AD3CE72C4C77}" srcOrd="12" destOrd="0" presId="urn:microsoft.com/office/officeart/2005/8/layout/cycle8"/>
    <dgm:cxn modelId="{1E74C768-4DEC-3446-9E0F-60E5FF9A9DD0}" type="presParOf" srcId="{FC3E4BEC-16AB-0047-A8A5-058397D0E71C}" destId="{09995680-1263-5F40-8292-3A5380821818}" srcOrd="13" destOrd="0" presId="urn:microsoft.com/office/officeart/2005/8/layout/cycle8"/>
    <dgm:cxn modelId="{F6CC903F-114E-204D-80C8-D6FA9BAC6914}" type="presParOf" srcId="{FC3E4BEC-16AB-0047-A8A5-058397D0E71C}" destId="{7559B61E-03AC-2D47-A78B-9FEC1340C0E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1B9D2-0C04-964E-A0C9-23ED738AE1CE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BeautifulSoup</a:t>
          </a:r>
          <a:r>
            <a:rPr lang="zh-CN" altLang="en-US" sz="2100" kern="1200" dirty="0"/>
            <a:t>：</a:t>
          </a:r>
          <a:endParaRPr lang="en-US" altLang="zh-CN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分析</a:t>
          </a:r>
          <a:r>
            <a:rPr lang="en-US" altLang="zh-CN" sz="2100" kern="1200" dirty="0"/>
            <a:t>HTML</a:t>
          </a:r>
          <a:r>
            <a:rPr lang="zh-CN" altLang="en-US" sz="2100" kern="1200" dirty="0"/>
            <a:t>文本</a:t>
          </a:r>
        </a:p>
      </dsp:txBody>
      <dsp:txXfrm>
        <a:off x="4280746" y="1316736"/>
        <a:ext cx="1625600" cy="1354666"/>
      </dsp:txXfrm>
    </dsp:sp>
    <dsp:sp modelId="{201463AE-ED12-904A-A493-5F4AFA92380B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re</a:t>
          </a:r>
          <a:r>
            <a:rPr lang="zh-CN" altLang="en-US" sz="2100" kern="1200" dirty="0"/>
            <a:t>正则表达式：</a:t>
          </a:r>
          <a:endParaRPr lang="en-US" altLang="zh-CN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寻找网页信息</a:t>
          </a:r>
        </a:p>
      </dsp:txBody>
      <dsp:txXfrm>
        <a:off x="2871893" y="3467946"/>
        <a:ext cx="2438400" cy="1192106"/>
      </dsp:txXfrm>
    </dsp:sp>
    <dsp:sp modelId="{92FF038C-89E4-3E4D-BA0F-412CC11750D3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requests</a:t>
          </a:r>
          <a:r>
            <a:rPr lang="zh-CN" altLang="en-US" sz="2100" kern="1200" dirty="0"/>
            <a:t>库：</a:t>
          </a:r>
          <a:endParaRPr lang="en-US" altLang="zh-CN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爬取网页内容</a:t>
          </a:r>
        </a:p>
      </dsp:txBody>
      <dsp:txXfrm>
        <a:off x="2221653" y="1316736"/>
        <a:ext cx="1625600" cy="1354666"/>
      </dsp:txXfrm>
    </dsp:sp>
    <dsp:sp modelId="{F8DCEC34-118F-E741-B268-AD3CE72C4C77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95680-1263-5F40-8292-3A5380821818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9B61E-03AC-2D47-A78B-9FEC1340C0E5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1:13.43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89,'40'0,"14"0,1 0,-18 0,58 0,-69 0,9 0,-6 0,15 0,-7 0,9 0,10 0,4 0,22 0,4 0,-1 0,10 0,-21 0,21 0,-22 0,9 0,-12 0,-11 0,9-16,-20 12,20-11,-20 15,9 0,-11 0,-9 0,7 0,-7 0,0 0,7 0,-15 0,14 0,-14 0,6 0,3 0,-9 0,9 0,-18 0,4 0,-11 0,12-6,-13 4,13-3,-12 5,11 0,-4 0,-1 0,6 0,-6-6,8 4,-1-4,-7 6,6 0,-5 0,6-6,-7 5,6-5,-6 6,8 0,-8 0,6-6,-12 5,11-5,-11 6,12 0,-13 0,13 0,-12 0,11 0,-4 0,-1 0,6 0,-12 0,11 0,-11 0,11 0,-11 0,12 0,-13 0,13 0,-6 0,1 0,5 0,-13 0,18 0,-16 0,8 0,-4 0,-5 0,10 0,-11 0,4 0,0 0,-4 0,9 0,-9 0,8 0,-4 0,-1 0,-2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4:11.44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16,'39'0,"-6"0,-22 5,7-4,1 4,7 1,1-4,-1 3,0-5,9 0,-6 6,15-4,-16 4,7-1,0-3,-6 4,6-6,-9 0,9 0,-6 0,6 0,-9 0,0 0,0 0,-6 0,4 0,-11 0,5 0,-2 0,-4 0,9 0,-9 0,11 0,-10 0,4 0,1 0,-5 0,12 0,-13 0,13 0,-6 0,1 0,4 0,-4 0,-1 0,6 0,-6 0,17 0,-8 0,7 0,0 0,-6 0,14 0,-14 0,15 0,-16 0,7 0,0 0,-6 0,15 0,-7 0,0 0,7 0,-7 0,40 0,-23 0,34 0,-40 0,20 0,-9 0,11 0,0 0,12 0,-9 0,9 0,-12 0,0 0,-11 0,-2-7,-11 5,-9-5,-2 7,-9 0,1 0,-1 0,0 0,1 0,-1-6,20 5,-14-5,23 6,-27 0,8 0,-1 0,-7 0,7 0,0 0,-6 0,6 0,-9 0,0 0,1 0,8 0,-7-6,16 5,-16-5,16 6,-7 0,1-6,6 4,-4-4,-3 6,-7-5,-6 4,-11-4,4 5,1 0,-6 0,12 0,-4 0,-1 0,6 0,-6 0,8 0,-1 0,0 0,-6 0,5 0,-13 0,13 0,-12 0,4 0,-1 0,-3 0,7 0,-8 0,7 0,-3 0,-1 0,4 0,-5 0,1 0,4 0,-4 0,0 0,-1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50:39.34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88,'46'-6,"15"2,-30 4,35 0,-27 0,18 0,-11 0,0 0,0 0,-9 0,7 0,-7 0,1 0,-3 0,-10 0,1 0,-7 0,4 0,-10 0,11 0,-11 0,11 0,-11 0,5 0,0 0,-6 0,18 0,-16 0,15 0,-16 0,5 0,0 0,-6 0,13 0,-12 0,11 0,-11 0,12 0,-13 0,13 0,-12 0,11 0,-11 0,11 0,-4 0,6 0,-6 0,4 0,-11 0,12 0,-13 0,13 0,-12 0,11 0,-4 0,-1 0,6 0,-12 0,5 0,-1 0,-4 0,10 0,-11 0,4 0,2 0,-5 0,16 0,-15 0,15-6,-9 5,-1-5,-1 6,0-6,-5 4,5-3,4 5,-8 0,9 0,0 0,-9-5,15 3,-16-3,12 5,-13 0,13 0,-12 0,4 0,6 0,-9 0,9 0,-5-5,1 3,7-4,1 6,-1-6,0 5,1-5,-1 6,0 0,-6 0,4-6,-11 5,5-5,0 6,-6 0,11 0,-11 0,4 0,0 0,-4 0,9 0,-8 0,9 0,-9 0,5 0,-2 0,-4 0,9 0,-9 0,4 0,0 0,0 0,0 0,3 0,-8 0,7 0,-3 0,-1 0,4 0,-3 0,0 0,3 0,-3 0,-1 0,5 0,-4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51:09.02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0 164,'66'0,"6"0,-13 0,11 0,-1 0,0 0,1 7,0-5,0 14,0-14,0 6,0-1,0-5,-11 6,8-8,-18 0,18 0,-18 0,8 0,-11 0,0 0,0 0,0 0,20 0,-4 0,7 0,-13 0,1 0,-9 0,17 0,-7 0,11 0,1 0,-1 0,14 0,-10 0,22 0,-22 0,22 0,-22 0,23 0,-23 0,9 0,-31 0,-1 0,28 0,12 0,-23 0,-7 0,10 0,0 0,0 0,-1 0,1 0,0 0,0 0,0 0,0 0,0 8,0-6,0 6,-11-8,8 7,-18-5,18 6,-18-1,8-5,-1 12,-7-12,18 6,-8-8,11 0,13 8,-10-5,22 5,-22-8,22 0,-22 0,22 0,-22 0,23 0,-23 0,9 0,1 0,-10 0,22 0,-22 0,22 0,-9 0,-31 0,2 0,-7 1,2-2,43-4,3-1,-31 4,-1 1,33-5,-1 0,-31 6,-3 0,1-5,1 0,0 4,-1 0,-7-4,0 0,6 0,-1 0,-11 4,-2 0,7-4,-1 0,42 5,-12 0,9-8,-22 5,10-5,-1 8,-9 0,10 0,-13-8,0 6,-1-6,1 8,21 0,-27 0,24 0,-40 0,20 0,-20 0,20 0,-20 0,20 0,-9 0,23 0,-9 0,23 0,-11 0,14 0,-1 0,0 0,0 0,0 0,1 0,-1 0,0 0,0 0,1 0,-35-4,1-1,-12 5,0-2,19-7,0 0,-20 7,-2 1,7-8,-1 0,29 6,10-5,-9-1,0 7,9-16,-22 16,9-15,1 15,3-14,-1 14,10-7,-9 9,12-9,0 7,-13-7,5 9,-8 0,-1-8,12 6,-20-5,8 7,-24-5,0 1,12 2,-13-3,-1 1,4 4,23 0,-9 0,23 0,-38 0,0 0,-6 0,2 0,26 0,0 0,-19 0,-1 0,22 0,0 0,-22 0,0 0,11 0,2 0,-7 0,0 0,0 0,3 0,-2 0,4 0,-4 0,7 0,-2 0,24 0,-3 0,-34 0,-2 0,7 0,-1 0,-11 0,-2 0,7 0,-1 0,42 0,1 9,-14 1,10 9,-22-1,10 0,-13-1,0 1,-11-2,8 2,-18-3,8-5,-11 3,0-11,0 12,0-13,10 14,24-6,-5 1,5-2,-13-8,-8 0,0 0,9 8,4-6,-23 1,2 1,0 1,0-1,-1-3,0 0,5 8,-1 1,36 1,-28-6,3 2,-6 2,-2 0,1-7,1-2,4 5,1 0,-6-4,0-2,8 1,-1 0,-6 0,-1 0,-1 0,-2 0,44 0,-1 0,-12 0,-34 0,-1 0,13 0,13-7,-31 5,-9-10,-2 10,-8-4,-1 6,0 0,1 0,-8 0,-1 0,0 0,-6 0,11 0,-4 0,6 0,1 0,0 0,0 0,10 0,1 0,9 0,10 0,-7 0,18 0,-7 0,-1 0,8 0,-18 0,7 0,-10 0,-8 0,5 0,-14 0,6 0,-9 0,1 0,-8 0,-1 0,-2 0,-4 0,4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51:13.82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95,'65'0,"-10"0,1 0,0 0,30 0,-20 0,11 0,3 0,7 0,-20 0,1 0,27 0,-46 0,2 0,7 0,1 0,-1 0,0 0,-2 0,1 0,-1 0,0 0,-6 0,2 0,28-1,2 2,-19 4,0 0,20-4,-1 0,-29 4,-2 0,19-5,1 0,-18 0,1 0,19 0,2 0,-9 0,-1 0,0 0,0 0,1 0,-1 0,-6 0,-1 0,-1 0,-1 0,42 0,0 0,0 0,-41 0,-1 0,-5 0,0 0,12 0,1 0,-6 0,1 0,6 0,0 0,1 0,-1 0,-6 0,-1 0,6 0,-1 0,-12 0,0 0,5 0,1 0,41 0,0 0,0 0,-12 0,9 0,-9 0,12 0,1 0,-29 0,1 0,-16 0,0 0,17 0,-2 0,15 0,10 0,-22 0,9 0,-25 0,9 0,-21 0,11 0,-13 0,3 0,0 0,0 0,0 0,0 0,0 0,0 0,0 0,10 0,3 0,10 0,1 0,-14 0,2 0,35 0,-35 0,1 0,36 0,-9 0,-1 0,10 0,-37 0,1 0,-7 0,2 0,19-5,-2 0,18 3,-29-3,4 0,15-2,-1 1,-20 5,1-1,31-4,-2 0,-35 5,-2 2,13-1,2 0,0 0,-1 0,1 0,-1 0,-7 0,1 0,5 0,-1 0,-13 0,2 0,32 0,3 0,-24 0,1 0,24 0,-2 0,-26 0,-3 0,6 0,1 0,-5 0,-2 0,1 0,1 0,5 0,-1 0,-12 0,0 0,6 0,-1 0,42 0,-42 0,1 0,-6 0,0 0,5 0,0 0,43 0,-1 0,-12 0,9 0,-10 0,1 8,9-6,-22 5,-10-7,1 0,16 8,-22-7,-2 0,14 7,0 0,0 1,0 1,0-2,0 0,-1 1,1 1,13-2,-10 0,22-6,-9 14,-30-14,1-2,-6 5,-1-1,7-4,-1 0,43 9,-1-7,0 6,-12-8,-17 0,1 0,14 0,-21 0,0 0,7 0,-11 0,-2-6,-1 4,-16-11,15 12,-27-5,7 6,-9 0,1-6,-1 4,0-4,1 6,-8 0,6 0,-6 0,8 0,-1 0,9 0,2 0,9 0,21 0,-6 0,8 0,-1 0,-9 0,11 0,0 0,0-7,12 5,4-6,12 8,-42-4,1-2,-7 1,2-1,11 0,1 0,-13-3,0 1,5 2,1 1,41-6,0-7,-6 16,-8-15,-10 15,-5-13,-12 13,9-13,14 13,-16-6,13 1,-31 5,0-5,-8 7,-3 0,-9 0,-6 0,4 0,-4 0,-1 0,-1 0,0 0,-6 0,13 0,-5 0,-1 0,6 0,-13 0,25 0,-15 0,16 0,-18 0,4 0,-4 0,-1 0,6 0,-12 0,11 0,-11 0,5 0,4 0,-8 0,9 0,-7 0,-4 0,9 0,-9 0,4 0,-5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53:30.82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1 159,'89'0,"-31"0,20 0,-27 0,8 0,20 0,-28 0,29 0,-21 0,23 0,-9 0,-1 0,-4 0,3 0,3 0,8 0,1 0,-10 0,22 0,-22 0,9 0,-3 0,-7 0,7 0,3 0,-10 0,11 0,-13 0,-11 0,29 0,-24 0,24 0,-38 0,3 0,-5 0,0 0,9 0,0 0,2 0,0 0,8 0,-18 0,8 0,-1 0,-7 0,8 0,-20 6,7 2,-16-1,16 0,5 0,-9-5,7 5,-12-7,2 0,9 0,0 0,0 0,10 0,-7 0,18 0,-8 0,11 0,0 0,0 0,0 0,0 0,0 0,0 0,0 0,12 0,-9 0,-1 0,-4 0,22 0,-12 0,-27 0,-1 0,20 0,12 0,-9 0,22 0,-9 0,12 0,-42 0,0 0,-5 0,0 0,12 0,1 0,-13 0,0 0,5 0,1 0,41 0,0 0,-42 0,1 0,-7 0,2 0,20 0,-1 0,23 0,4 0,3 0,-42 0,0 0,35 0,1 0,-28 0,-3 0,-5 0,-2 0,0 0,-1 0,1 0,-1 0,-5 0,0 0,5 0,0 0,43 0,-14 0,11 0,-23 0,22-9,-22 7,22-7,-22 9,9 0,0 0,-9 0,10 0,-13 0,20 0,-15 0,5 0,-23 0,-11 0,10 0,-7 0,18 0,-8 0,11 0,12 0,4 0,12 0,0 0,0 0,-41-5,-1 0,-5 4,0 0,6-4,-1 0,42-4,0 7,-41-7,-1 0,-5 7,0 1,6-4,-1 0,42 5,-42-4,1-1,1 3,0 1,0-4,1 0,4 5,1 0,-6 0,0 0,6 1,-1-2,-8-2,0-1,7 3,-2 0,37-7,-40 7,-1 2,30-1,9 0,-22 0,9 0,-12 0,0 0,0 0,0 0,0 0,12 0,-9 0,22 0,-9 0,-1 0,-16 0,1 0,27 0,-26 0,0 0,14 0,-2 0,-13 0,12 0,-9 0,10 0,-13-8,12 6,-9-6,10 0,0 6,-10-6,22 8,-10 0,1 0,9 0,-22 0,-10 0,0 0,18 0,-23 0,-2 0,3 0,8 0,-18 0,8 0,-11 0,0 0,10 0,-7-6,18 4,-18-5,18 7,-18-7,-1 5,-5-4,-14 6,6 0,-9-6,-6 4,4-4,-11 6,11 0,1 0,-4 0,1 0,-11 0,5 0,1 0,7 0,-6 0,7 0,-6 0,7 0,1 0,-1 0,9 0,-6 0,14 7,-5-5,8 11,-9-11,7 12,-16-13,7 12,-15-12,-3 5,-1-6,-3 0,7 0,-8 4,7-2,-2 2,-2-4,5 0,-8 0,8 0,-4 0,0 5,-1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7:00:31.92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0 243,'44'0,"1"0,-26 0,1 0,4 0,-4 0,6 0,-6 0,4 0,-4 0,6 0,0 0,1 0,-8 0,6 0,-6 0,7 0,-6 0,5 0,-6 0,7 0,-6 0,4 0,-4 0,0 0,4 0,-4 0,6 0,0 0,1 0,-1 0,0 0,0 0,1 0,-1 0,0 0,1 0,-1 0,-7 0,6 0,-12 0,5 0,-1 0,-4 0,10 0,-11 0,4 0,7 0,-9 0,8 5,1-4,-9 4,9-5,-5 0,-6 0,18 0,-16 0,8 0,1 0,-9 0,9 0,-5 0,-6 0,13 0,-6 0,8 0,-1 0,9 0,-6 0,14 0,-5 0,8 0,0 0,0 0,0 0,0 0,0 0,0 0,0 0,0 0,0 0,0 0,0 0,-1 0,12 0,-8 0,18 0,-8 0,1 0,7 0,-8 0,24 0,-10 0,22 0,-22 0,9 0,1 0,-21 0,18 0,-31 0,18 0,-18 0,7 0,-19 0,6-6,-7 4,1-5,7 7,-7-7,9 5,21-4,-6 6,8-7,-1 5,-20-5,20-1,-9 6,0-12,-2 12,-11-12,0 13,0-6,0 0,0 5,0-12,-9 13,-2-12,0 11,-6-9,6 9,0-4,-7 0,16 5,-16-5,37-1,-23 6,24-6,-20 0,0 5,0-5,0 7,0 0,0 0,-8 0,5 0,-5 0,8 0,-9 0,7 0,-16 0,16 0,-16 0,16 0,-15 0,6 0,0 0,-7 0,7 0,-8 0,-1 0,0 0,1 0,-1 0,9 0,-7 0,16 0,-15 0,35 0,-31 0,32 0,-28 0,19 0,-16 0,15 0,-7 0,0 0,9 0,-11 0,0 0,0 0,-9 0,7 0,-16 0,16 0,-15 0,15 0,-16 0,16 0,-7 0,0 0,7 0,14 0,4 0,7 0,-2 0,-18 0,18 0,-8 0,11 0,-11-7,9 6,-20-6,9 0,-11 5,0-5,0 7,0 0,-9-6,7 5,-16-5,16 6,-4 0,-2 0,0 0,-11 0,-1-6,0 5,0-5,-6 6,5 0,-6 0,7 0,1 0,-1 0,9 0,-6 0,6 0,-3 0,-4 0,5 0,1 0,-6 0,14 0,-14 0,7 0,11 0,-14 0,8 0,-16 0,-11 0,11 0,-11 0,12 0,-12 0,4 0,1 0,-5 0,11 0,-11 0,12 0,-6 0,1 0,4 0,-4 0,-1 0,-1 0,-2 0,-4 0,9 0,-9 0,4 5,0-4,1 4,0-1,-2-3,-1 4,3-5,-2 0,5 5,-9 0,8 1,-3-2,2-4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7:00:51.04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0,'55'0,"18"0,-22 0,16 0,-21 0,0 0,0 0,0 0,0 0,-9 0,-2 0,0 0,-7 0,7 0,-8 0,-1 0,0 0,1 0,-1 0,0 0,1 0,-1 0,9 0,-7 0,1 0,4 0,-18 0,27 0,-27 0,18 0,-13 0,6 0,0 0,1 0,-1 0,0 0,1 0,-1 0,0 6,0-4,1 3,-1-5,0 0,-1 0,10 0,-8 0,8 0,-10 0,1 0,1 0,-1 0,0 0,1 0,-8 0,6 0,6 0,-9 0,15 0,-25 0,13 0,-12 0,11 0,-11 0,12 0,-6 0,1 0,4 0,-4 0,6 0,0 0,-6 0,4 0,-4 0,6 0,-6 0,4 0,-11 0,16 0,-8 0,10 0,-4 0,-1 0,0 6,1-4,8 4,-7-6,7 0,0 0,-6 5,6-3,-9 4,0-6,9 0,-6 0,6 0,-9 0,-6 0,16 0,-13 0,8 0,-7 0,-4 0,-1 0,6 0,-12 0,11 0,-11 0,5 0,0 0,-6 0,13 0,-12 0,11 0,-4 0,6 0,-7 0,6 0,-5 0,-1 0,6 0,-6 0,12 0,-3 0,3 0,-5 0,1 0,-1 0,9 0,2 0,1 0,5 0,-5 0,-1 0,7 0,-16 0,16 0,-16 0,7 0,1 0,-8 0,7 0,-9 0,9 0,6 0,-3 0,0 0,-12 0,0 0,0 0,9 0,-6 0,6 0,-9 0,9 0,-6 0,6 0,-9 0,9 0,-6 0,6 0,-9 0,0 0,1 0,-1 0,0 0,6 0,-5 0,-3 0,1 0,-12 0,4 0,1 0,-6 0,13 0,-12 0,5 0,-1 0,-4 0,17 0,-10 0,5 0,-1 0,-4 0,6 0,0 0,-6 0,13 0,-11 0,13 0,0 0,-6 0,6 0,0 0,-7 0,16 0,-16 0,16 0,-15 0,6 0,-9 0,0 0,-6 0,4 0,-11 0,5 0,-2 0,-4 0,7 0,-3 0,-1 0,5 0,-7 0,14 0,-13 0,16 0,-11 0,1 0,4 0,-11 0,5 0,0 0,-6 0,11 0,-11 0,4 0,2 0,3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56:08.235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1249 0,'-55'0,"2"0,15 0,-16 0,14 0,-17 0,-41 0,28 0,20 0,0 0,-17 0,18 0,-8 0,11 0,0 0,0 0,8 0,3 0,8 0,1 0,6 0,-4 0,11 0,-12 0,12 0,-5 0,2 0,3 0,-7 0,4 0,1 0,-4 0,4 0,-4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57:34.845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32,'59'0,"-1"0,38 0,-39 0,-1 0,-7 0,18 0,-19 0,20 0,-20 0,19 0,-18 0,7 0,-10 0,-9 0,7 0,-6 0,-1 0,-2 0,-9 0,0 0,1 0,-1 0,0 0,1 0,-1 0,0 0,-6 0,4 0,-4 0,-1 0,6 0,-12 0,11 0,-11 0,12 0,-13 0,13 0,-12 0,11 0,-11 0,12 0,-13 0,13 0,-12 0,11 0,-11 0,12 0,-6 0,1 0,-3 0,-1 0,-3 0,7 0,-7 0,3 0,-1 0,2 0,0 0,-1 0,1 0,3 0,6 0,1 0,-8 0,14 0,-19 0,19 0,-14 0,8 0,-1 0,-6 0,4 0,-11 0,11 0,-11 0,12 0,-12 0,11 0,-11 0,11 0,-11 0,12 0,-12 0,11 0,-11 0,5 0,-1 0,-4 0,17 0,-16 0,15 0,-16 0,11 0,-4 0,-1 0,6 0,-12 0,11 0,-4 0,-1 0,6 0,-12 0,5 0,4 0,-8 0,9 0,-7 0,-4 0,9 0,-9 0,4 0,0 0,-4 0,9 0,-9 0,4 0,0 0,-4 0,9 0,-8-5,2 4,1-4,-3 5,7 0,-7 0,7 0,-8 0,8-5,-4 4,0-3,2-1,-3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57:56.35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0,'81'0,"-20"0,-5 0,-9 0,13 0,1 0,-6 0,-3 0,3 0,20 0,11 0,9 0,-22 0,9 0,-12 0,0 0,-11 0,8 0,-18 0,18 0,-18 0,8 0,-11 0,0 0,0 0,0 0,-9 0,7 0,-7 0,9 0,0 0,0 0,0 0,0 0,0 0,-9 0,7 0,-7 0,9 0,-9 0,7 0,-7 0,1 0,5 0,-5 0,8 0,0 0,0 0,10 0,-7 7,8-5,-12 5,33-1,-25-4,24 5,-31-7,0 0,0 7,-8-6,5 6,-5-7,-1 0,7 7,-16-5,16 4,-16-6,7 6,-8-4,-1 3,0-5,1 0,-1 0,0 0,1 0,-1 0,-7 0,18 0,-15 0,16 0,-12 0,1 0,-1 0,0 0,1 0,-1 0,0 0,1 0,-1 0,0 0,0 0,1 0,-1 0,9 0,-7 0,16 0,-7 0,9 0,0 0,21 0,-16 0,15 0,-29 0,7 0,-7 0,9 0,0 0,-8 0,5 0,-14 0,14 0,-6 0,0 0,4 0,-4 0,7 0,2 0,-1 0,1 0,0 0,0 0,20 0,-15 0,16 0,-30 0,7 0,-7 0,0 6,-2-4,-9 4,1-6,-1 0,0 0,-6 0,4 0,-11 0,12 5,-12-3,11 4,-11-6,11 0,-11 5,12-4,-6 4,8-5,4 0,-4 0,-2 5,-1-4,-4 4,6-5,0 0,1 0,-1 0,0 0,1 0,-1 0,0 0,1 0,-1 0,0 0,0 0,1 0,-1 0,9 0,-6 0,14 0,-14 0,6 0,0 0,-7 0,28 0,-25 0,25 0,-19 0,9 0,0 0,0 0,0 0,0 0,0 0,11 0,-9 0,20 0,-20 0,19 0,-7 0,-1 0,-2 0,-1 0,-7 0,8 0,-20 0,7 0,-7 0,29 0,-23 0,21 0,-27 0,9 0,-9 0,7 0,-15 0,14 0,-5 0,8 0,0 0,-9 0,7 0,-7 0,9 0,0 0,0 0,-9 0,7 0,-16 0,16 0,-4 0,-2 0,9 0,-18 0,6 0,-9 0,0 0,9 0,-6 0,6 0,-9 0,0 0,9 0,-6 0,6 0,-9 0,9 0,-6 0,6 0,0 0,-7 0,15 0,-7 0,9 0,-9 0,7 0,6-6,0 4,9-4,-21 6,7 0,-16 0,16 0,-15-5,6 3,0-4,-7 6,7 0,-8 0,-1 0,0 0,-6 0,4 0,-11 0,5 0,0 0,6 0,-3 0,8 0,-9 0,6 0,0 0,9-7,-6 6,15-13,-16 12,16-12,-16 13,16-6,-15 1,6 5,-9-5,0 6,1-6,-8 4,6-4,-12 6,11 0,-6 0,1 0,-3 0,0 0,0 0,5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4:58.33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0 141,'66'0,"-4"0,-25 0,7 0,-7 0,19 0,-7 0,8 0,-11 0,0 0,10-15,-7 11,8-12,-11 16,-9 0,7 0,-17-5,16 3,-15-3,15-1,-16 4,7-10,-9 10,1-4,8 6,-6-6,8 5,-10-5,0 6,0 0,1-6,-1 5,9-5,-6 0,6 4,0-4,-7 6,7 0,-8-5,-1 3,0-4,0 6,-6 0,5 0,-6 0,7-6,1 5,-8-5,6 6,-6 0,8 0,11 0,-16 0,14 0,-16 0,6 0,0 0,1 0,-1 0,0 0,1 0,-8 0,6 0,-6 0,8 0,-1 0,0 0,0 0,1 0,-8 0,6 0,-6 0,7 0,6 0,-12 0,10 0,-17 0,11 0,-11 0,11 0,-11 0,5 0,-2 0,3 0,-1 0,6 0,-11 0,11 0,-11 0,12 0,-12 0,11 0,-11 0,11 0,-11 0,12 0,-12 0,11 0,-11 0,5 0,-2 0,-4 0,9 0,-9 0,4 0,0 0,-4 0,8 0,-3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58:03.56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1 212,'42'0,"0"0,-22 0,-1 0,6 0,-6 0,8 0,-8 0,6 0,-6 0,1 0,-2 0,-2 0,3 0,-2 0,1 0,0 0,-6 0,18 0,-16 0,15 0,-16 0,12 0,-6 0,1 0,4 0,-4 0,6 0,0 0,1 0,-8 0,6 0,-6 0,8 0,-8 0,6 0,-12 0,11 0,-11 0,11 0,-4 0,6 0,1 0,-8 0,5 0,-4 0,15 0,-7 0,16 0,-16 0,16 0,-7 0,9 0,-9 0,7 0,-6 0,8 0,-9 0,7 0,-7 0,0 0,7 0,-7 0,9 0,0 0,0 0,0 0,0 0,-9 0,7 0,-7 0,9 0,0 0,-9 0,7-7,14 5,-7-5,15 7,-29 0,7 0,-7 0,9 0,-8 0,5 0,-5 0,8 0,0 0,-1 0,1 0,0 0,-8 0,5 0,-5-7,7 6,1-6,-8 7,5-7,6 5,0-5,0 7,-14 0,0-6,-6 4,15-5,-16 7,16 0,-16 0,16 0,-15 0,14-7,-5 5,-1-4,7 6,-7 0,9 0,-9 0,7 0,-8 0,9 0,-9 0,8 0,3 0,1 0,8 0,-18 0,-3 0,0 0,-7 0,16 0,-16 0,8 0,-10 0,9 0,-7 0,7 0,0 0,-6 0,15 0,-16 0,7 0,0 0,-6 0,6 0,11 0,-14 0,23 0,-26 0,15 0,-16 0,16 0,-7 0,0 0,-2 0,1 0,-8 0,7 0,0 0,-7 0,8 0,-10 0,0 0,9-7,-13 5,11-5,-13 1,-1 5,6-5,-1 0,-3 5,2-5,-5 6,-6 0,13-6,-6 4,1-4,4 6,-4 0,6 0,-6 0,4 0,-4 0,6 0,9 0,-6 0,6 0,0 0,-7 0,16 0,-7 0,29 0,-14 0,14 0,-20 0,0 0,11 0,-9 0,9 0,-1 0,-7 0,8 0,-11 0,10 0,-7 0,7 0,-10 0,0 0,0 0,0 0,0 0,0 0,-9 0,27 0,-22 0,25-6,-21 4,-9-5,7 7,-7-7,0 5,7-4,-7 6,9-7,0 5,-8-5,5 7,5-8,1 6,8-5,-1 7,-7 0,7 0,1 0,-8 0,18 0,-19 0,40 0,-34-7,34 5,-40-5,9 7,-11 0,0 0,0 0,10 0,-7 0,6 0,-9 0,9 0,-7 0,20 0,-20 0,19 0,-8 0,11 0,0 0,-20 4,1 0,27-2,-27 6,-1-1,20-5,-11 13,8-13,-7 12,-1-12,8 14,-18-14,7 12,1-12,-8 11,7-11,1 5,-8-7,7 0,-10 7,0-6,0 6,-9-7,7 0,14 0,-7 0,15 0,-20 0,0 0,0 0,0 0,-9 0,7 0,-7 0,9 0,0 0,0 0,0 0,0 0,0 0,0 0,0 0,11 0,-8 0,18 0,-19 0,40 0,-24 0,16 0,-23 0,-11 0,0 0,0 0,-9 0,7 0,-16 0,16 0,-16 0,7 0,-8 0,-1 0,0 0,1 0,8 0,-7 0,7 0,0 0,-6 0,15 7,-16-5,36 11,-22-4,25-1,-11-1,-7 0,8-6,-1 6,-7-7,8 7,-11-5,0 11,0-11,0 5,-9-7,7 7,-16-6,16 6,-16-7,7 0,-8 0,-1 0,0 0,6 0,-5 0,4 0,-11 0,4 0,-11 0,5 0,0 0,-6 0,11 0,-11 0,4 0,0 5,-4-4,9 4,-9-5,4 0,0 0,1 0,0 0,2 0,-7 0,8 0,-5 0,0 0,4 0,-4 0,0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5:00.71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5,'65'0,"-3"0,-16 0,10 0,16 0,1 0,9 0,-12 0,12 0,-19 0,6 0,-13 0,16 0,-9 0,17 0,-21 0,11 0,0 0,0 0,12 0,-9 0,10 0,-1 0,-9 0,23 0,-23 0,22 0,-22 0,9 0,-12 0,-10 0,-4 0,-10 0,-9 0,-2 0,-8 0,-1 6,0-5,-6 10,5-10,-6 4,1 0,4-4,-11 4,11-5,1 0,2 0,5 0,-6 0,9 0,-7 0,7 0,1 0,-8 0,7 0,0 0,-6 0,6-6,-9 5,0-5,9 6,-6-6,6 4,-9-3,0 5,1 0,-1 0,12-6,-9 4,9-4,-18 6,4 0,-4 0,6 0,-6 0,4 0,-4 0,-1 0,6 0,-12 0,4 0,-1 0,-3 0,7 0,-8 0,4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5:03.88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37,'62'0,"2"0,-27 0,20 0,2 0,11 0,0 0,12 0,-9 0,10 0,-13 0,-11 0,8 0,-18 0,8 0,-1 0,-16 0,25 0,-25 0,17 0,-11 0,0 0,0 0,0 0,0 0,0 0,0 0,-9 0,6 0,-5 0,-1 0,-2 0,-16 0,6 0,-5 0,6 0,0 0,-6 0,4 0,-4 0,-1 0,-1 0,0 0,-5 0,9 0,-8-12,2 9,1-9,-5 12,9 0,-10 0,9-4,-5-2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5:07.89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1 101,'58'-3,"-1"0,11 1,-2 0,-14 2,0 0,12 0,3 0,-2 0,0 0,9 0,0 0,-6 0,-1 0,-9 0,4 0,3 0,6 0,-6 0,-3 0,0 0,9 0,7 0,-3 0,11 0,-2 0,11 0,1 0,-1 0,1 0,-27 0,1 0,-5 0,0 0,-1 0,24 2,-1-4,-24-8,-1-1,13 8,1 0,-1-8,-2 1,-7 9,-2 2,-5-1,-1 0,4 0,3 0,11 0,-1 0,-18 0,-1 0,16 0,0 0,-21 0,-2 0,9 1,1-2,6-4,1 0,-1 4,0 0,-6-4,-1 0,-1 5,-1 0,42 0,0 0,-12 0,9-9,-36 8,-1 0,24-8,-13 9,-1 0,11 0,-17 0,2 0,-5 0,-1 0,0 0,0 0,5 0,1 0,16 0,0 0,-15 0,-2 0,10 0,-2 0,24 0,-10 0,1 0,9 0,-9 0,-22 0,1 0,29 0,-32 0,2 0,-14 0,0 0,7 0,2 0,7 0,-1 0,-7 0,0 0,7 0,-2 0,-12 0,0 0,5 0,0 0,43 0,-44 0,2 0,10 4,-1 1,-5 0,-1 1,5 3,-1 2,-14-2,-2 1,2 0,-1 0,-1-1,2 1,5 0,3 1,8-1,0 1,-13-1,2 0,34 3,-3-2,0 0,-9 1,5-3,-13-7,0-1,8 4,2 0,14-6,0 2,-9 4,0 0,10-4,-1 1,-11 3,1 0,-17-4,3-1,-2-1,20 1,-4 0,-12 4,1 0,19-3,-2 0,-29 3,1 0,8-3,8-2,0 1,4 0,1 0,-1 0,-5 0,-2 0,2 0,11 0,3 0,-6 0,3 0,-2 0,-17 0,2 0,-3 0,4 0,-1 0,20 0,-1 0,-21 0,1 0,14 0,1 0,-8 0,0 0,6 0,0 0,-14 0,-1 0,-1 1,0-2,-1-4,-2 0,-12 4,0 0,12-4,1 0,-13 5,0 0,12-5,1 0,-13 4,0 0,4-4,3 0,20 0,0 1,-27 3,-2 0,23-3,-3-1,1 5,0 0,-11 0,-2 0,-11 0,0 0,-9 0,7 0,-16 0,7 0,-8 0,8 0,-7 0,7 0,-9 0,1 0,-1 0,9 0,-7 0,16 0,-15 0,46 0,-30 0,4 0,2 0,11 0,34 0,-11 0,-22 0,3 0,-6 0,1 0,20 0,2 0,-8 0,1 0,9 0,-2 0,-16 0,3 0,1 0,6 0,-4 0,3 0,0 0,-2 0,5 0,-3 0,9 0,-3 0,3 0,-3 0,-14 0,0 0,12 1,-1-2,-20-3,3-1,3 1,7 1,-4-2,5-6,-1 0,17 4,-4 2,-26-1,-5 2,45 4,-14 0,10 0,-32 0,6 0,-12 0,-17 0,14 0,-26 0,16 7,-7 1,1 6,6 1,3 1,13 0,10 2,0-1,-17-11,7-2,25 1,4-2,-7-3,0 0,2 0,1 0,8 0,-7 0,5 0,6 0,1 0,-43 0,-2 0,20 0,2 0,-9-5,-1 0,-7 0,0-1,6-4,-1-2,-11 2,-2 0,0 4,0 0,45-11,-22 15,23-16,-23 16,22-16,-22 16,9-7,-12 9,-10 0,7 0,-18 0,38 0,-33 0,14 6,-24 2,-7 7,9 0,-8 5,16-2,9 4,8-5,-16-7,0 0,20 8,-18-11,2-3,-8 1,0-2,7-2,1-2,-2 1,0 0,4 0,-1 0,-9 0,-1 0,50 0,-17 0,-24 0,-3 0,-7-6,-18 5,-1-5,-19 6,0 0,9 0,-7 0,8 0,5 0,5 0,25 0,4 0,22 0,4 0,12 0,0 0,1 0,-1 0,0 0,1 0,-14 0,10 9,-22 1,10 0,-13-2,0-8,12 0,-9 0,23 0,-23 0,9 0,-12 0,-11 0,-11 0,-4-7,-22 5,11-10,-20 10,5-4,-2 1,-4 4,9-9,-9 9,4-4,0 0,-4 4,9-14,-9 7,11-9,-11 6,6-1,-12 1,-1-5,-5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5:10.44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11,'82'0,"-6"0,-20 0,16 0,-10 0,18 0,-20 0,10 0,-11 0,-3 0,1 0,2 0,1 0,7 0,-18 0,7 0,-10 0,0 0,-9 0,-2 0,-8 0,-1 0,-6 0,4 0,-11 0,5 0,-2 0,-4 0,9 0,-9 0,4 0,-1 0,2 0,-1 0,4 0,-8 0,9 0,-9 0,11 0,-11 0,13 0,-12 0,11 0,-11 0,5 0,-1 0,-4 0,10 0,-4 0,-1 0,-1 0,-1-5,-3 4,7-4,-7 5,2 0,1 0,1 0,0 0,-1 0,-1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3:35.58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1 107,'54'-2,"1"-1,-2 0,0 2,3 0,1 2,1-1,0 0,-6 0,0 0,2 0,2 0,2 0,0 0,-6 0,2 0,26 0,0 0,-26 0,-2 0,13 0,0 0,-9 0,0 0,2 0,1 0,6 0,1 0,-8 0,0 0,6 0,-1 0,-11 0,-2 0,7 0,-1 0,30 0,9 0,-22 0,9 0,-12-8,-10 6,3-6,-4 8,-3-7,1 5,-3-4,-6 6,6 0,-9 0,12-8,-8 6,18-6,-18 1,18 5,-18-5,7 7,-10 0,0 0,0 0,0-6,0 4,21-5,-16 7,26 0,-29-7,0 5,-4-4,-7 6,9 0,0 0,11 0,-9 0,9 0,-11 0,0 0,0 0,0 0,0 0,0 0,-9 0,6 0,-14 0,15 0,-16 0,16 0,-4 0,-2 0,0 0,-11 0,-1 0,0 0,0 0,-6 0,5 0,-6 0,7 0,1 0,-1 0,0 0,1 0,-1 5,9-3,-7 4,7-1,0-3,-6 4,15-6,13 7,-5-6,5 6,-13-7,4 0,1 0,7 0,-10 0,0 7,0-5,0 4,0-6,0 0,0 0,0 7,0-5,-9 5,7-7,-15 0,14 6,15-4,-7 5,16-7,-11 8,-7-6,7 5,-10-7,0 0,0 0,0 0,0 7,0-5,-8 5,5-7,-5 0,-1 0,7 0,-16 0,7 0,0 0,-6 0,6 0,3 0,-9 0,2 0,-6 0,-6 0,1 0,4 0,-11 0,5 0,-2 5,3-4,-2 4,1-5,0 0,-5 0,11 5,-4-3,6 4,-6-6,4 6,-5-5,0 5,5-6,-4 0,-1 0,5 0,-11 0,12 0,-6 0,1 5,4-4,-4 4,6-5,-7 0,6 0,-5 0,6 6,0-5,0 5,1-6,-1 0,0 0,1 0,-1 0,-7 0,6 0,-7 0,1 0,-3 0,-1 0,-2 5,7-4,-8 4,8-5,-5 0,0 0,3 4,-3-3,0 3,5-4,-9 0,10 0,-9 0,9 0,-9 0,4 0,0 0,-4 0,8 0,-4 0,4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3:51.43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40,'88'0,"3"0,-35 0,1 0,32 0,-17 0,-4 0,-6 0,5 0,2 0,0 0,-13 0,1 0,42 0,-24 0,4 0,-19 0,-1 0,-3 0,-18 0,5 0,-14 0,6 0,0 0,-6 0,6 0,-9 0,0 0,9 0,-6 0,6-6,-9 4,0-9,1 9,-1-4,0 6,1 0,-1-6,0 5,1-5,-1 6,9 0,-7 0,7 0,0 0,-6 0,26 0,-23 0,15 0,-21 0,0 0,0 0,1 0,-1 0,-6 0,4 0,-11 0,5 0,-2 0,-4 0,9 0,-9 0,4 0,0 0,-4 0,16 0,-14 0,8 0,-4 0,-5 0,10 0,-11 0,4 0,2 0,-6 0,13 0,-13 0,6 0,-1 0,-5 0,12 0,-12 0,13 0,-5 0,6 0,-7 0,6 0,-5 0,6 0,9 0,-7 0,7 0,-8 0,8 0,-7 0,7 0,0 0,-6 0,6 0,-9 0,0 0,1 0,-8 0,6 0,-6 0,8 0,-8 0,6 0,-6 0,12 0,-10 0,9 0,-18 0,13 0,-12 0,4 0,-1 0,-3 0,7 0,0 0,-3 0,1 0,0 0,-6 0,18 0,-16 0,15 0,-16 0,12 0,-6 0,1 0,4 0,-4 0,6 0,1 0,-1 0,0 0,0 0,1 0,-1 0,0 0,1 0,-1 0,0 0,9 0,-6 0,6 0,-9 6,9-5,-6 5,14-6,-14 0,15 0,5 6,0-5,-1 5,-4-6,-15 0,6 0,-9 0,0 0,-6 0,4 0,-11 0,5 0,-2 0,-4 0,8 0,-7 0,7 0,-8 0,8 0,-7 0,14 0,-13 0,8 0,1 0,-9 0,9 0,-7 5,3-4,-2 4,1-5,-2 5,-4-4,16 4,-14 0,9-4,-1 4,-8 0,9-4,-7 4,-4-5,8 0,-3 0,-1 0,4 5,-9-4,7 3,-3-4,0 0,3 0,-3 0,0 0,3 0,-3 0,0 0,4 0,-5 0,1 0,3 0,-4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6:43:59.78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94,'62'0,"19"0,-19 0,21 0,-1 0,-9 0,23 0,-23 0,9 0,-12 0,0 0,-11 0,9 0,-20 0,9 0,-11 0,0 0,-9-12,-2 9,0-9,-6 12,6 0,-9 0,0 0,9 0,-6 0,6-6,-9 5,9-5,-6 6,6 0,-9-6,0 5,1-5,-1 6,0 0,0 0,1 0,-1 0,-6 0,4 0,7 0,-8 0,13 0,-23 0,11 0,-11 0,12 0,-13 0,6 0,0 0,-5 0,16 0,-15 0,16 0,-18 0,13 0,-12 0,5 0,-1 0,-4 0,10 0,-4 0,-1 0,6 0,-11 0,5 0,-1 0,3 0,-1 0,6 0,-7 0,1 0,4 0,-3 0,5 0,1 0,0 0,9 0,-7 0,16 0,-16 0,16 0,-15 0,6 0,0 0,2 0,0 0,-2-6,0 4,-6-4,6 1,0 3,-7-4,8 6,-10-6,0 5,-6-5,4 6,-11 0,12 0,-13 0,6 0,-2 0,-4 0,9 0,-9 0,8 0,-4 0,-1 0,5 0,-8 0,9 0,-9 0,4 0,0 0,-4 0,11 0,-10 0,11 0,-4 0,-1 0,6 0,-6 0,8 0,-8 0,6 0,-6 0,1 0,4 0,-11 0,12 0,-13 0,6 0,-2 0,-4 0,9 0,-8 0,2 0,1 0,-3 0,6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A46FB-DBDC-4998-A3B8-E2D7290CE818}" type="datetimeFigureOut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1D2AB-D8F6-4361-80F7-BCE9DDD1A5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8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D314E-D00A-4C6E-A00B-846B09FBD27F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F9A37A-BB94-4596-930E-4FE40B9D5E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83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158B5-598E-47F9-BD93-615B7303F63E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316925-8EF8-4770-AA56-F99B2AF507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9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B0790-2039-4BA6-8F1D-ECDBE65B9DAA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BA6F26-07A6-4F7F-BBE7-362C3A4033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43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29202F-D98B-40CC-90F7-0485E9F234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29C799-A8CE-409E-9B24-85FBC622CA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6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27179-2044-49D6-A4B9-D78D77B4825D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644A01-BCE5-42BF-9F3E-0A743B7956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97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352A4-FACB-4922-91E1-B30B3AEFC9E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82D18D-45C7-4CF7-8F35-DD36172847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19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8A27E-BBC5-4B41-A445-1F4A9D8925B5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ADE76-6116-4D50-A096-0086DE6E1E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28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1F022-4C64-4C0F-BCD9-6A1F3E8806ED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6208D-24CB-4B6A-8760-62BD73CA33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9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77F83-991E-4607-86D0-094FC5DD0A21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8F404-4D68-4CF1-A1D1-4545FFCFAAD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92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54934-AE2D-44F7-B3AC-62AA80DE831E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47B9B-1766-479B-AA23-B506E2AC12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9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EAD06-351C-4B25-815A-F9556AF54762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F7BFB-756C-47A5-9D16-E669BBFD99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5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CDA3588-EBCF-4D62-811C-B562E2951D89}" type="datetime1">
              <a:rPr lang="zh-CN" altLang="en-US" smtClean="0"/>
              <a:t>2020/12/11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34056" y="6356350"/>
            <a:ext cx="72934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2400">
                <a:solidFill>
                  <a:srgbClr val="9A0000"/>
                </a:solidFill>
              </a:defRPr>
            </a:lvl1pPr>
          </a:lstStyle>
          <a:p>
            <a:fld id="{F205F109-EF71-431C-AD3A-28C87A55BB4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 bwMode="auto">
          <a:xfrm>
            <a:off x="10873921" y="6248401"/>
            <a:ext cx="493485" cy="609600"/>
          </a:xfrm>
          <a:prstGeom prst="rect">
            <a:avLst/>
          </a:prstGeom>
          <a:solidFill>
            <a:srgbClr val="9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556" y="6311899"/>
            <a:ext cx="415374" cy="4095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bjbus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5.xml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3.xml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customXml" Target="../ink/ink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customXml" Target="../ink/ink9.xml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customXml" Target="../ink/ink13.xml"/><Relationship Id="rId2" Type="http://schemas.openxmlformats.org/officeDocument/2006/relationships/hyperlink" Target="http://www.bjbus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ustomXml" Target="../ink/ink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jbus.com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customXml" Target="../ink/ink1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jbus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" name="组合 16"/>
          <p:cNvGrpSpPr>
            <a:grpSpLocks/>
          </p:cNvGrpSpPr>
          <p:nvPr/>
        </p:nvGrpSpPr>
        <p:grpSpPr bwMode="auto">
          <a:xfrm>
            <a:off x="573088" y="6202363"/>
            <a:ext cx="585787" cy="338137"/>
            <a:chOff x="1234" y="0"/>
            <a:chExt cx="586088" cy="338555"/>
          </a:xfrm>
        </p:grpSpPr>
        <p:sp>
          <p:nvSpPr>
            <p:cNvPr id="2062" name="矩形 45"/>
            <p:cNvSpPr>
              <a:spLocks noChangeArrowheads="1"/>
            </p:cNvSpPr>
            <p:nvPr/>
          </p:nvSpPr>
          <p:spPr bwMode="auto">
            <a:xfrm>
              <a:off x="402646" y="0"/>
              <a:ext cx="184676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rgbClr val="FFFFFF"/>
                </a:solidFill>
              </a:endParaRPr>
            </a:p>
          </p:txBody>
        </p:sp>
        <p:pic>
          <p:nvPicPr>
            <p:cNvPr id="2063" name="组合 1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21724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22"/>
          <p:cNvGrpSpPr>
            <a:grpSpLocks/>
          </p:cNvGrpSpPr>
          <p:nvPr/>
        </p:nvGrpSpPr>
        <p:grpSpPr bwMode="auto">
          <a:xfrm>
            <a:off x="571500" y="5786438"/>
            <a:ext cx="587375" cy="338137"/>
            <a:chOff x="0" y="0"/>
            <a:chExt cx="587956" cy="338555"/>
          </a:xfrm>
        </p:grpSpPr>
        <p:sp>
          <p:nvSpPr>
            <p:cNvPr id="2060" name="矩形 40"/>
            <p:cNvSpPr>
              <a:spLocks noChangeArrowheads="1"/>
            </p:cNvSpPr>
            <p:nvPr/>
          </p:nvSpPr>
          <p:spPr bwMode="auto">
            <a:xfrm>
              <a:off x="403225" y="0"/>
              <a:ext cx="184731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061" name="Freeform 102"/>
            <p:cNvSpPr>
              <a:spLocks noEditPoints="1"/>
            </p:cNvSpPr>
            <p:nvPr/>
          </p:nvSpPr>
          <p:spPr bwMode="auto">
            <a:xfrm>
              <a:off x="0" y="19050"/>
              <a:ext cx="300038" cy="298450"/>
            </a:xfrm>
            <a:custGeom>
              <a:avLst/>
              <a:gdLst>
                <a:gd name="T0" fmla="*/ 2147483647 w 837"/>
                <a:gd name="T1" fmla="*/ 0 h 837"/>
                <a:gd name="T2" fmla="*/ 0 w 837"/>
                <a:gd name="T3" fmla="*/ 2147483647 h 837"/>
                <a:gd name="T4" fmla="*/ 2147483647 w 837"/>
                <a:gd name="T5" fmla="*/ 2147483647 h 837"/>
                <a:gd name="T6" fmla="*/ 2147483647 w 837"/>
                <a:gd name="T7" fmla="*/ 2147483647 h 837"/>
                <a:gd name="T8" fmla="*/ 2147483647 w 837"/>
                <a:gd name="T9" fmla="*/ 0 h 837"/>
                <a:gd name="T10" fmla="*/ 2147483647 w 837"/>
                <a:gd name="T11" fmla="*/ 2147483647 h 837"/>
                <a:gd name="T12" fmla="*/ 2147483647 w 837"/>
                <a:gd name="T13" fmla="*/ 2147483647 h 837"/>
                <a:gd name="T14" fmla="*/ 2147483647 w 837"/>
                <a:gd name="T15" fmla="*/ 2147483647 h 837"/>
                <a:gd name="T16" fmla="*/ 2147483647 w 837"/>
                <a:gd name="T17" fmla="*/ 2147483647 h 837"/>
                <a:gd name="T18" fmla="*/ 2147483647 w 837"/>
                <a:gd name="T19" fmla="*/ 2147483647 h 837"/>
                <a:gd name="T20" fmla="*/ 2147483647 w 837"/>
                <a:gd name="T21" fmla="*/ 2147483647 h 837"/>
                <a:gd name="T22" fmla="*/ 2147483647 w 837"/>
                <a:gd name="T23" fmla="*/ 2147483647 h 837"/>
                <a:gd name="T24" fmla="*/ 2147483647 w 837"/>
                <a:gd name="T25" fmla="*/ 2147483647 h 837"/>
                <a:gd name="T26" fmla="*/ 2147483647 w 837"/>
                <a:gd name="T27" fmla="*/ 2147483647 h 837"/>
                <a:gd name="T28" fmla="*/ 2147483647 w 837"/>
                <a:gd name="T29" fmla="*/ 2147483647 h 837"/>
                <a:gd name="T30" fmla="*/ 2147483647 w 837"/>
                <a:gd name="T31" fmla="*/ 2147483647 h 837"/>
                <a:gd name="T32" fmla="*/ 2147483647 w 837"/>
                <a:gd name="T33" fmla="*/ 2147483647 h 837"/>
                <a:gd name="T34" fmla="*/ 2147483647 w 837"/>
                <a:gd name="T35" fmla="*/ 2147483647 h 837"/>
                <a:gd name="T36" fmla="*/ 2147483647 w 837"/>
                <a:gd name="T37" fmla="*/ 2147483647 h 837"/>
                <a:gd name="T38" fmla="*/ 2147483647 w 837"/>
                <a:gd name="T39" fmla="*/ 2147483647 h 837"/>
                <a:gd name="T40" fmla="*/ 2147483647 w 837"/>
                <a:gd name="T41" fmla="*/ 2147483647 h 8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37"/>
                <a:gd name="T64" fmla="*/ 0 h 837"/>
                <a:gd name="T65" fmla="*/ 837 w 837"/>
                <a:gd name="T66" fmla="*/ 837 h 83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37" h="837">
                  <a:moveTo>
                    <a:pt x="418" y="0"/>
                  </a:moveTo>
                  <a:cubicBezTo>
                    <a:pt x="187" y="0"/>
                    <a:pt x="0" y="187"/>
                    <a:pt x="0" y="419"/>
                  </a:cubicBezTo>
                  <a:cubicBezTo>
                    <a:pt x="0" y="650"/>
                    <a:pt x="187" y="837"/>
                    <a:pt x="418" y="837"/>
                  </a:cubicBezTo>
                  <a:cubicBezTo>
                    <a:pt x="650" y="837"/>
                    <a:pt x="837" y="650"/>
                    <a:pt x="837" y="419"/>
                  </a:cubicBezTo>
                  <a:cubicBezTo>
                    <a:pt x="837" y="187"/>
                    <a:pt x="650" y="0"/>
                    <a:pt x="418" y="0"/>
                  </a:cubicBezTo>
                  <a:close/>
                  <a:moveTo>
                    <a:pt x="173" y="583"/>
                  </a:moveTo>
                  <a:cubicBezTo>
                    <a:pt x="121" y="583"/>
                    <a:pt x="121" y="583"/>
                    <a:pt x="121" y="583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90" y="177"/>
                    <a:pt x="490" y="177"/>
                    <a:pt x="490" y="177"/>
                  </a:cubicBezTo>
                  <a:cubicBezTo>
                    <a:pt x="631" y="177"/>
                    <a:pt x="631" y="177"/>
                    <a:pt x="631" y="177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1" y="269"/>
                    <a:pt x="631" y="269"/>
                    <a:pt x="631" y="269"/>
                  </a:cubicBezTo>
                  <a:cubicBezTo>
                    <a:pt x="631" y="300"/>
                    <a:pt x="631" y="300"/>
                    <a:pt x="631" y="300"/>
                  </a:cubicBezTo>
                  <a:cubicBezTo>
                    <a:pt x="173" y="300"/>
                    <a:pt x="173" y="300"/>
                    <a:pt x="173" y="300"/>
                  </a:cubicBezTo>
                  <a:lnTo>
                    <a:pt x="173" y="583"/>
                  </a:lnTo>
                  <a:close/>
                  <a:moveTo>
                    <a:pt x="716" y="660"/>
                  </a:moveTo>
                  <a:cubicBezTo>
                    <a:pt x="205" y="660"/>
                    <a:pt x="205" y="660"/>
                    <a:pt x="205" y="660"/>
                  </a:cubicBezTo>
                  <a:cubicBezTo>
                    <a:pt x="205" y="328"/>
                    <a:pt x="205" y="328"/>
                    <a:pt x="205" y="328"/>
                  </a:cubicBezTo>
                  <a:cubicBezTo>
                    <a:pt x="716" y="328"/>
                    <a:pt x="716" y="328"/>
                    <a:pt x="716" y="328"/>
                  </a:cubicBezTo>
                  <a:lnTo>
                    <a:pt x="716" y="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25"/>
          <p:cNvGrpSpPr>
            <a:grpSpLocks/>
          </p:cNvGrpSpPr>
          <p:nvPr/>
        </p:nvGrpSpPr>
        <p:grpSpPr bwMode="auto">
          <a:xfrm>
            <a:off x="573088" y="5387975"/>
            <a:ext cx="585787" cy="338138"/>
            <a:chOff x="1234" y="0"/>
            <a:chExt cx="586092" cy="338553"/>
          </a:xfrm>
        </p:grpSpPr>
        <p:sp>
          <p:nvSpPr>
            <p:cNvPr id="2058" name="矩形 37"/>
            <p:cNvSpPr>
              <a:spLocks noChangeArrowheads="1"/>
            </p:cNvSpPr>
            <p:nvPr/>
          </p:nvSpPr>
          <p:spPr bwMode="auto">
            <a:xfrm>
              <a:off x="402646" y="0"/>
              <a:ext cx="184680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rgbClr val="FFFFFF"/>
                </a:solidFill>
              </a:endParaRPr>
            </a:p>
          </p:txBody>
        </p:sp>
        <p:pic>
          <p:nvPicPr>
            <p:cNvPr id="2059" name="组合 2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" y="19247"/>
              <a:ext cx="298704" cy="298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6" name="文本框 58"/>
          <p:cNvSpPr txBox="1">
            <a:spLocks noChangeArrowheads="1"/>
          </p:cNvSpPr>
          <p:nvPr/>
        </p:nvSpPr>
        <p:spPr bwMode="auto">
          <a:xfrm>
            <a:off x="350838" y="3581400"/>
            <a:ext cx="62928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毕设汇报</a:t>
            </a:r>
            <a:r>
              <a:rPr lang="en-US" altLang="zh-CN" sz="48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8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</a:p>
        </p:txBody>
      </p:sp>
      <p:sp>
        <p:nvSpPr>
          <p:cNvPr id="2057" name="文本框 59"/>
          <p:cNvSpPr txBox="1">
            <a:spLocks noChangeArrowheads="1"/>
          </p:cNvSpPr>
          <p:nvPr/>
        </p:nvSpPr>
        <p:spPr bwMode="auto">
          <a:xfrm>
            <a:off x="415086" y="4443132"/>
            <a:ext cx="15523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600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2020.12.11</a:t>
            </a:r>
            <a:endParaRPr lang="zh-CN" altLang="en-US" sz="1600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6" y="384017"/>
            <a:ext cx="2921778" cy="8206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2" y="3195847"/>
            <a:ext cx="5260154" cy="3412704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AutoShape 3"/>
          <p:cNvSpPr>
            <a:spLocks/>
          </p:cNvSpPr>
          <p:nvPr/>
        </p:nvSpPr>
        <p:spPr bwMode="auto">
          <a:xfrm>
            <a:off x="2919265" y="2028272"/>
            <a:ext cx="931862" cy="823912"/>
          </a:xfrm>
          <a:custGeom>
            <a:avLst/>
            <a:gdLst>
              <a:gd name="T0" fmla="*/ 874101081 w 21600"/>
              <a:gd name="T1" fmla="*/ 18924799 h 21600"/>
              <a:gd name="T2" fmla="*/ 874101081 w 21600"/>
              <a:gd name="T3" fmla="*/ 0 h 21600"/>
              <a:gd name="T4" fmla="*/ 867195641 w 21600"/>
              <a:gd name="T5" fmla="*/ 9490779 h 21600"/>
              <a:gd name="T6" fmla="*/ 860290891 w 21600"/>
              <a:gd name="T7" fmla="*/ 0 h 21600"/>
              <a:gd name="T8" fmla="*/ 860290891 w 21600"/>
              <a:gd name="T9" fmla="*/ 18924799 h 21600"/>
              <a:gd name="T10" fmla="*/ 0 w 21600"/>
              <a:gd name="T11" fmla="*/ 1198766809 h 21600"/>
              <a:gd name="T12" fmla="*/ 1734391281 w 21600"/>
              <a:gd name="T13" fmla="*/ 1198766809 h 21600"/>
              <a:gd name="T14" fmla="*/ 874101081 w 21600"/>
              <a:gd name="T15" fmla="*/ 18924799 h 21600"/>
              <a:gd name="T16" fmla="*/ 874101081 w 21600"/>
              <a:gd name="T17" fmla="*/ 18924799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600"/>
              <a:gd name="T28" fmla="*/ 0 h 21600"/>
              <a:gd name="T29" fmla="*/ 21600 w 21600"/>
              <a:gd name="T30" fmla="*/ 21600 h 216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600" h="21600">
                <a:moveTo>
                  <a:pt x="10886" y="341"/>
                </a:moveTo>
                <a:lnTo>
                  <a:pt x="10886" y="0"/>
                </a:lnTo>
                <a:lnTo>
                  <a:pt x="10800" y="171"/>
                </a:lnTo>
                <a:lnTo>
                  <a:pt x="10714" y="0"/>
                </a:lnTo>
                <a:lnTo>
                  <a:pt x="10714" y="341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0886" y="341"/>
                  <a:pt x="10886" y="341"/>
                </a:cubicBezTo>
                <a:close/>
                <a:moveTo>
                  <a:pt x="10886" y="341"/>
                </a:moveTo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45" name="AutoShape 4"/>
          <p:cNvSpPr>
            <a:spLocks/>
          </p:cNvSpPr>
          <p:nvPr/>
        </p:nvSpPr>
        <p:spPr bwMode="auto">
          <a:xfrm>
            <a:off x="2436665" y="2869647"/>
            <a:ext cx="1897062" cy="835025"/>
          </a:xfrm>
          <a:custGeom>
            <a:avLst/>
            <a:gdLst>
              <a:gd name="T0" fmla="*/ 0 w 21600"/>
              <a:gd name="T1" fmla="*/ 1247931731 h 21600"/>
              <a:gd name="T2" fmla="*/ 2147483647 w 21600"/>
              <a:gd name="T3" fmla="*/ 1247931731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1247931731 h 21600"/>
              <a:gd name="T10" fmla="*/ 0 w 21600"/>
              <a:gd name="T11" fmla="*/ 124793173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6167" y="0"/>
                </a:lnTo>
                <a:lnTo>
                  <a:pt x="5432" y="0"/>
                </a:lnTo>
                <a:cubicBezTo>
                  <a:pt x="5432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46" name="AutoShape 5"/>
          <p:cNvSpPr>
            <a:spLocks/>
          </p:cNvSpPr>
          <p:nvPr/>
        </p:nvSpPr>
        <p:spPr bwMode="auto">
          <a:xfrm>
            <a:off x="1960415" y="3720547"/>
            <a:ext cx="2851150" cy="831850"/>
          </a:xfrm>
          <a:custGeom>
            <a:avLst/>
            <a:gdLst>
              <a:gd name="T0" fmla="*/ 0 w 21600"/>
              <a:gd name="T1" fmla="*/ 1233750487 h 21600"/>
              <a:gd name="T2" fmla="*/ 2147483647 w 21600"/>
              <a:gd name="T3" fmla="*/ 1233750487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1233750487 h 21600"/>
              <a:gd name="T10" fmla="*/ 0 w 21600"/>
              <a:gd name="T11" fmla="*/ 123375048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007" y="0"/>
                </a:lnTo>
                <a:lnTo>
                  <a:pt x="3593" y="0"/>
                </a:lnTo>
                <a:cubicBezTo>
                  <a:pt x="3593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cxnSp>
        <p:nvCxnSpPr>
          <p:cNvPr id="10250" name="直接连接符 71"/>
          <p:cNvCxnSpPr>
            <a:cxnSpLocks noChangeShapeType="1"/>
          </p:cNvCxnSpPr>
          <p:nvPr/>
        </p:nvCxnSpPr>
        <p:spPr bwMode="auto">
          <a:xfrm>
            <a:off x="4017815" y="2852184"/>
            <a:ext cx="66198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1" name="直接连接符 72"/>
          <p:cNvCxnSpPr>
            <a:cxnSpLocks noChangeShapeType="1"/>
          </p:cNvCxnSpPr>
          <p:nvPr/>
        </p:nvCxnSpPr>
        <p:spPr bwMode="auto">
          <a:xfrm>
            <a:off x="4448027" y="3691972"/>
            <a:ext cx="6189663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2" name="直接连接符 73"/>
          <p:cNvCxnSpPr>
            <a:cxnSpLocks noChangeShapeType="1"/>
          </p:cNvCxnSpPr>
          <p:nvPr/>
        </p:nvCxnSpPr>
        <p:spPr bwMode="auto">
          <a:xfrm>
            <a:off x="4970315" y="4561922"/>
            <a:ext cx="56673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5" name="文本框 76"/>
          <p:cNvSpPr txBox="1">
            <a:spLocks noChangeArrowheads="1"/>
          </p:cNvSpPr>
          <p:nvPr/>
        </p:nvSpPr>
        <p:spPr bwMode="auto">
          <a:xfrm>
            <a:off x="3154215" y="2288622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56" name="文本框 77"/>
          <p:cNvSpPr txBox="1">
            <a:spLocks noChangeArrowheads="1"/>
          </p:cNvSpPr>
          <p:nvPr/>
        </p:nvSpPr>
        <p:spPr bwMode="auto">
          <a:xfrm>
            <a:off x="3154215" y="3031572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57" name="文本框 78"/>
          <p:cNvSpPr txBox="1">
            <a:spLocks noChangeArrowheads="1"/>
          </p:cNvSpPr>
          <p:nvPr/>
        </p:nvSpPr>
        <p:spPr bwMode="auto">
          <a:xfrm>
            <a:off x="3154215" y="3853897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0" name="矩形 81"/>
          <p:cNvSpPr>
            <a:spLocks noChangeArrowheads="1"/>
          </p:cNvSpPr>
          <p:nvPr/>
        </p:nvSpPr>
        <p:spPr bwMode="auto">
          <a:xfrm>
            <a:off x="4086077" y="2226709"/>
            <a:ext cx="5870575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www.bjbus.com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网站中乘车通告页面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1" name="矩形 82"/>
          <p:cNvSpPr>
            <a:spLocks noChangeArrowheads="1"/>
          </p:cNvSpPr>
          <p:nvPr/>
        </p:nvSpPr>
        <p:spPr bwMode="auto">
          <a:xfrm>
            <a:off x="4448027" y="3050622"/>
            <a:ext cx="5870575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动态信息中链接的新闻页面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2" name="矩形 83"/>
          <p:cNvSpPr>
            <a:spLocks noChangeArrowheads="1"/>
          </p:cNvSpPr>
          <p:nvPr/>
        </p:nvSpPr>
        <p:spPr bwMode="auto">
          <a:xfrm>
            <a:off x="4902052" y="3901522"/>
            <a:ext cx="5735638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获取新闻链接下的内容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爬取层次</a:t>
            </a: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8B579DE-9C16-8640-AC12-881EE3FBB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21" y="1542725"/>
            <a:ext cx="6619875" cy="56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7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0.13477 -0.187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-93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26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0" grpId="0"/>
      <p:bldP spid="1026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页面分析</a:t>
            </a: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9B560E-A839-F14C-9EA3-C224A6FD3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43" y="1114906"/>
            <a:ext cx="9753600" cy="3330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362507-5458-214D-AF57-308EF6025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43" y="4752077"/>
            <a:ext cx="9639300" cy="698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B587AF1-79F7-C247-96D2-815680F7ACBE}"/>
              </a:ext>
            </a:extLst>
          </p:cNvPr>
          <p:cNvSpPr/>
          <p:nvPr/>
        </p:nvSpPr>
        <p:spPr>
          <a:xfrm>
            <a:off x="754741" y="5572098"/>
            <a:ext cx="11292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URL:</a:t>
            </a:r>
            <a:r>
              <a:rPr lang="zh-CN" altLang="en-US" dirty="0"/>
              <a:t>http://www.bjbus.com/home/fun_news_list.php?uNewsType=1&amp;uStyle=2&amp;uSec=00000177&amp;uSub=00000178</a:t>
            </a:r>
          </a:p>
        </p:txBody>
      </p:sp>
    </p:spTree>
    <p:extLst>
      <p:ext uri="{BB962C8B-B14F-4D97-AF65-F5344CB8AC3E}">
        <p14:creationId xmlns:p14="http://schemas.microsoft.com/office/powerpoint/2010/main" val="189838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Oval 10"/>
          <p:cNvSpPr>
            <a:spLocks noChangeAspect="1" noChangeArrowheads="1"/>
          </p:cNvSpPr>
          <p:nvPr/>
        </p:nvSpPr>
        <p:spPr bwMode="auto">
          <a:xfrm>
            <a:off x="1191986" y="1254580"/>
            <a:ext cx="574675" cy="5762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12295" name="Picture 15" descr="bul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11" y="1418093"/>
            <a:ext cx="2889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矩形 13"/>
          <p:cNvSpPr>
            <a:spLocks noChangeArrowheads="1"/>
          </p:cNvSpPr>
          <p:nvPr/>
        </p:nvSpPr>
        <p:spPr bwMode="auto">
          <a:xfrm>
            <a:off x="2017713" y="1373959"/>
            <a:ext cx="5820001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页面源代码中不包含静态通告信息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乘车通告是由</a:t>
            </a: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js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动态加载的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查看页面源代码</a:t>
            </a: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382F3-EE2C-6447-A3D4-EF7ADE71B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71" y="2114116"/>
            <a:ext cx="10283258" cy="28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1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Oval 13"/>
          <p:cNvSpPr>
            <a:spLocks noChangeAspect="1" noChangeArrowheads="1"/>
          </p:cNvSpPr>
          <p:nvPr/>
        </p:nvSpPr>
        <p:spPr bwMode="auto">
          <a:xfrm>
            <a:off x="1111476" y="1081897"/>
            <a:ext cx="574675" cy="576262"/>
          </a:xfrm>
          <a:prstGeom prst="ellipse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12294" name="Picture 14" descr="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26" y="1240647"/>
            <a:ext cx="29051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矩形 14"/>
          <p:cNvSpPr>
            <a:spLocks noChangeArrowheads="1"/>
          </p:cNvSpPr>
          <p:nvPr/>
        </p:nvSpPr>
        <p:spPr bwMode="auto">
          <a:xfrm>
            <a:off x="1938564" y="1240647"/>
            <a:ext cx="5068887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通过浏览器的调试模式，寻找动态加载的信息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查看动态加载的信息</a:t>
            </a: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D1889A-A357-4244-9598-32D2A9228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64" y="1762249"/>
            <a:ext cx="8961438" cy="2782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227104-AB5A-1746-A251-382EAD125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50" y="4829583"/>
            <a:ext cx="10733349" cy="1193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0A8A766-0541-A246-8E9F-826945CB0F09}"/>
                  </a:ext>
                </a:extLst>
              </p14:cNvPr>
              <p14:cNvContentPartPr/>
              <p14:nvPr/>
            </p14:nvContentPartPr>
            <p14:xfrm>
              <a:off x="2217394" y="4291966"/>
              <a:ext cx="1230480" cy="320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0A8A766-0541-A246-8E9F-826945CB0F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3394" y="4184326"/>
                <a:ext cx="13381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42CE268-7F3D-A44C-A918-EB09CAB55A6D}"/>
                  </a:ext>
                </a:extLst>
              </p14:cNvPr>
              <p14:cNvContentPartPr/>
              <p14:nvPr/>
            </p14:nvContentPartPr>
            <p14:xfrm>
              <a:off x="1755514" y="4848166"/>
              <a:ext cx="1079640" cy="51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42CE268-7F3D-A44C-A918-EB09CAB55A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1514" y="4740166"/>
                <a:ext cx="11872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6C3582C-37A7-4243-9C2D-98A810D65C3B}"/>
                  </a:ext>
                </a:extLst>
              </p14:cNvPr>
              <p14:cNvContentPartPr/>
              <p14:nvPr/>
            </p14:nvContentPartPr>
            <p14:xfrm>
              <a:off x="7074514" y="5076766"/>
              <a:ext cx="1329480" cy="147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6C3582C-37A7-4243-9C2D-98A810D65C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0874" y="4968766"/>
                <a:ext cx="14371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ECAE583-66BB-EB4D-9347-6DFA3484AE65}"/>
                  </a:ext>
                </a:extLst>
              </p14:cNvPr>
              <p14:cNvContentPartPr/>
              <p14:nvPr/>
            </p14:nvContentPartPr>
            <p14:xfrm>
              <a:off x="1772434" y="5390326"/>
              <a:ext cx="765360" cy="136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ECAE583-66BB-EB4D-9347-6DFA3484AE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8434" y="5282326"/>
                <a:ext cx="8730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AADC5B5-9CBB-9D49-8D5E-E658B71BA2B2}"/>
                  </a:ext>
                </a:extLst>
              </p14:cNvPr>
              <p14:cNvContentPartPr/>
              <p14:nvPr/>
            </p14:nvContentPartPr>
            <p14:xfrm>
              <a:off x="1355554" y="5526406"/>
              <a:ext cx="9789840" cy="1188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AADC5B5-9CBB-9D49-8D5E-E658B71BA2B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01914" y="5418766"/>
                <a:ext cx="9897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0843E245-5F4A-754F-B295-8431883F619B}"/>
                  </a:ext>
                </a:extLst>
              </p14:cNvPr>
              <p14:cNvContentPartPr/>
              <p14:nvPr/>
            </p14:nvContentPartPr>
            <p14:xfrm>
              <a:off x="11153314" y="5565286"/>
              <a:ext cx="689040" cy="43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0843E245-5F4A-754F-B295-8431883F61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99314" y="5457286"/>
                <a:ext cx="79668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77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Oval 19"/>
          <p:cNvSpPr>
            <a:spLocks noChangeAspect="1" noChangeArrowheads="1"/>
          </p:cNvSpPr>
          <p:nvPr/>
        </p:nvSpPr>
        <p:spPr bwMode="auto">
          <a:xfrm>
            <a:off x="1074511" y="1128713"/>
            <a:ext cx="574675" cy="5762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12297" name="Picture 23" descr="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9" y="1284288"/>
            <a:ext cx="25241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矩形 15"/>
          <p:cNvSpPr>
            <a:spLocks noChangeArrowheads="1"/>
          </p:cNvSpPr>
          <p:nvPr/>
        </p:nvSpPr>
        <p:spPr bwMode="auto">
          <a:xfrm>
            <a:off x="1901599" y="1300097"/>
            <a:ext cx="5068887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ajax_news_list.php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请求头信息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查看动态加载信息的请求头</a:t>
            </a: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CFE4B7-A602-6449-92A9-4ECB3480A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99" y="1682003"/>
            <a:ext cx="8305800" cy="1257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C9FB7A-CE1E-CA40-86AA-283B49838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11" y="2939303"/>
            <a:ext cx="9918700" cy="3454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6EB81B-0E90-D047-BB14-211B2519C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98" y="1468924"/>
            <a:ext cx="3821113" cy="1470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4FB8FC6-D7FC-4A42-83ED-4BBD3CE9EA68}"/>
                  </a:ext>
                </a:extLst>
              </p14:cNvPr>
              <p14:cNvContentPartPr/>
              <p14:nvPr/>
            </p14:nvContentPartPr>
            <p14:xfrm>
              <a:off x="2488474" y="1867366"/>
              <a:ext cx="3143880" cy="730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4FB8FC6-D7FC-4A42-83ED-4BBD3CE9EA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4834" y="1759726"/>
                <a:ext cx="32515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9BC16CD-A1FD-B443-A15F-78555E6D33D8}"/>
                  </a:ext>
                </a:extLst>
              </p14:cNvPr>
              <p14:cNvContentPartPr/>
              <p14:nvPr/>
            </p14:nvContentPartPr>
            <p14:xfrm>
              <a:off x="1720234" y="3131326"/>
              <a:ext cx="2111400" cy="291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9BC16CD-A1FD-B443-A15F-78555E6D33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6594" y="3023326"/>
                <a:ext cx="22190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4C0C0715-948F-2243-9C74-85FBD42B2BD4}"/>
                  </a:ext>
                </a:extLst>
              </p14:cNvPr>
              <p14:cNvContentPartPr/>
              <p14:nvPr/>
            </p14:nvContentPartPr>
            <p14:xfrm>
              <a:off x="1710154" y="4206646"/>
              <a:ext cx="1463400" cy="3384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4C0C0715-948F-2243-9C74-85FBD42B2B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56154" y="4099006"/>
                <a:ext cx="15710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8D4E30CF-55FF-A04B-B816-D52B784B4679}"/>
                  </a:ext>
                </a:extLst>
              </p14:cNvPr>
              <p14:cNvContentPartPr/>
              <p14:nvPr/>
            </p14:nvContentPartPr>
            <p14:xfrm>
              <a:off x="1689634" y="4640446"/>
              <a:ext cx="1626120" cy="2412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8D4E30CF-55FF-A04B-B816-D52B784B46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35634" y="4532446"/>
                <a:ext cx="173376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6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Oval 19"/>
          <p:cNvSpPr>
            <a:spLocks noChangeAspect="1" noChangeArrowheads="1"/>
          </p:cNvSpPr>
          <p:nvPr/>
        </p:nvSpPr>
        <p:spPr bwMode="auto">
          <a:xfrm>
            <a:off x="1074511" y="1128713"/>
            <a:ext cx="574675" cy="5762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12297" name="Picture 23" descr="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9" y="1284288"/>
            <a:ext cx="25241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矩形 15"/>
          <p:cNvSpPr>
            <a:spLocks noChangeArrowheads="1"/>
          </p:cNvSpPr>
          <p:nvPr/>
        </p:nvSpPr>
        <p:spPr bwMode="auto">
          <a:xfrm>
            <a:off x="1901599" y="1300097"/>
            <a:ext cx="5068887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代码实现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爬取动态信息</a:t>
            </a: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9E612D-65EB-3740-B711-9F72E17D8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9" y="1860550"/>
            <a:ext cx="9283247" cy="4143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354915F2-EB3B-FC44-9510-57391B904CA4}"/>
                  </a:ext>
                </a:extLst>
              </p14:cNvPr>
              <p14:cNvContentPartPr/>
              <p14:nvPr/>
            </p14:nvContentPartPr>
            <p14:xfrm>
              <a:off x="1954594" y="5421286"/>
              <a:ext cx="1045080" cy="316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354915F2-EB3B-FC44-9510-57391B904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0594" y="5313646"/>
                <a:ext cx="1152720" cy="2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717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AutoShape 3"/>
          <p:cNvSpPr>
            <a:spLocks/>
          </p:cNvSpPr>
          <p:nvPr/>
        </p:nvSpPr>
        <p:spPr bwMode="auto">
          <a:xfrm>
            <a:off x="2919265" y="2028272"/>
            <a:ext cx="931862" cy="823912"/>
          </a:xfrm>
          <a:custGeom>
            <a:avLst/>
            <a:gdLst>
              <a:gd name="T0" fmla="*/ 874101081 w 21600"/>
              <a:gd name="T1" fmla="*/ 18924799 h 21600"/>
              <a:gd name="T2" fmla="*/ 874101081 w 21600"/>
              <a:gd name="T3" fmla="*/ 0 h 21600"/>
              <a:gd name="T4" fmla="*/ 867195641 w 21600"/>
              <a:gd name="T5" fmla="*/ 9490779 h 21600"/>
              <a:gd name="T6" fmla="*/ 860290891 w 21600"/>
              <a:gd name="T7" fmla="*/ 0 h 21600"/>
              <a:gd name="T8" fmla="*/ 860290891 w 21600"/>
              <a:gd name="T9" fmla="*/ 18924799 h 21600"/>
              <a:gd name="T10" fmla="*/ 0 w 21600"/>
              <a:gd name="T11" fmla="*/ 1198766809 h 21600"/>
              <a:gd name="T12" fmla="*/ 1734391281 w 21600"/>
              <a:gd name="T13" fmla="*/ 1198766809 h 21600"/>
              <a:gd name="T14" fmla="*/ 874101081 w 21600"/>
              <a:gd name="T15" fmla="*/ 18924799 h 21600"/>
              <a:gd name="T16" fmla="*/ 874101081 w 21600"/>
              <a:gd name="T17" fmla="*/ 18924799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600"/>
              <a:gd name="T28" fmla="*/ 0 h 21600"/>
              <a:gd name="T29" fmla="*/ 21600 w 21600"/>
              <a:gd name="T30" fmla="*/ 21600 h 216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600" h="21600">
                <a:moveTo>
                  <a:pt x="10886" y="341"/>
                </a:moveTo>
                <a:lnTo>
                  <a:pt x="10886" y="0"/>
                </a:lnTo>
                <a:lnTo>
                  <a:pt x="10800" y="171"/>
                </a:lnTo>
                <a:lnTo>
                  <a:pt x="10714" y="0"/>
                </a:lnTo>
                <a:lnTo>
                  <a:pt x="10714" y="341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0886" y="341"/>
                  <a:pt x="10886" y="341"/>
                </a:cubicBezTo>
                <a:close/>
                <a:moveTo>
                  <a:pt x="10886" y="341"/>
                </a:moveTo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45" name="AutoShape 4"/>
          <p:cNvSpPr>
            <a:spLocks/>
          </p:cNvSpPr>
          <p:nvPr/>
        </p:nvSpPr>
        <p:spPr bwMode="auto">
          <a:xfrm>
            <a:off x="2436665" y="2869647"/>
            <a:ext cx="1897062" cy="835025"/>
          </a:xfrm>
          <a:custGeom>
            <a:avLst/>
            <a:gdLst>
              <a:gd name="T0" fmla="*/ 0 w 21600"/>
              <a:gd name="T1" fmla="*/ 1247931731 h 21600"/>
              <a:gd name="T2" fmla="*/ 2147483647 w 21600"/>
              <a:gd name="T3" fmla="*/ 1247931731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1247931731 h 21600"/>
              <a:gd name="T10" fmla="*/ 0 w 21600"/>
              <a:gd name="T11" fmla="*/ 124793173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6167" y="0"/>
                </a:lnTo>
                <a:lnTo>
                  <a:pt x="5432" y="0"/>
                </a:lnTo>
                <a:cubicBezTo>
                  <a:pt x="5432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46" name="AutoShape 5"/>
          <p:cNvSpPr>
            <a:spLocks/>
          </p:cNvSpPr>
          <p:nvPr/>
        </p:nvSpPr>
        <p:spPr bwMode="auto">
          <a:xfrm>
            <a:off x="1960415" y="3720547"/>
            <a:ext cx="2851150" cy="831850"/>
          </a:xfrm>
          <a:custGeom>
            <a:avLst/>
            <a:gdLst>
              <a:gd name="T0" fmla="*/ 0 w 21600"/>
              <a:gd name="T1" fmla="*/ 1233750487 h 21600"/>
              <a:gd name="T2" fmla="*/ 2147483647 w 21600"/>
              <a:gd name="T3" fmla="*/ 1233750487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1233750487 h 21600"/>
              <a:gd name="T10" fmla="*/ 0 w 21600"/>
              <a:gd name="T11" fmla="*/ 123375048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007" y="0"/>
                </a:lnTo>
                <a:lnTo>
                  <a:pt x="3593" y="0"/>
                </a:lnTo>
                <a:cubicBezTo>
                  <a:pt x="3593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cxnSp>
        <p:nvCxnSpPr>
          <p:cNvPr id="10250" name="直接连接符 71"/>
          <p:cNvCxnSpPr>
            <a:cxnSpLocks noChangeShapeType="1"/>
          </p:cNvCxnSpPr>
          <p:nvPr/>
        </p:nvCxnSpPr>
        <p:spPr bwMode="auto">
          <a:xfrm>
            <a:off x="4017815" y="2852184"/>
            <a:ext cx="66198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1" name="直接连接符 72"/>
          <p:cNvCxnSpPr>
            <a:cxnSpLocks noChangeShapeType="1"/>
          </p:cNvCxnSpPr>
          <p:nvPr/>
        </p:nvCxnSpPr>
        <p:spPr bwMode="auto">
          <a:xfrm>
            <a:off x="4448027" y="3691972"/>
            <a:ext cx="6189663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2" name="直接连接符 73"/>
          <p:cNvCxnSpPr>
            <a:cxnSpLocks noChangeShapeType="1"/>
          </p:cNvCxnSpPr>
          <p:nvPr/>
        </p:nvCxnSpPr>
        <p:spPr bwMode="auto">
          <a:xfrm>
            <a:off x="4970315" y="4561922"/>
            <a:ext cx="56673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5" name="文本框 76"/>
          <p:cNvSpPr txBox="1">
            <a:spLocks noChangeArrowheads="1"/>
          </p:cNvSpPr>
          <p:nvPr/>
        </p:nvSpPr>
        <p:spPr bwMode="auto">
          <a:xfrm>
            <a:off x="3154215" y="2288622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56" name="文本框 77"/>
          <p:cNvSpPr txBox="1">
            <a:spLocks noChangeArrowheads="1"/>
          </p:cNvSpPr>
          <p:nvPr/>
        </p:nvSpPr>
        <p:spPr bwMode="auto">
          <a:xfrm>
            <a:off x="3154215" y="3031572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57" name="文本框 78"/>
          <p:cNvSpPr txBox="1">
            <a:spLocks noChangeArrowheads="1"/>
          </p:cNvSpPr>
          <p:nvPr/>
        </p:nvSpPr>
        <p:spPr bwMode="auto">
          <a:xfrm>
            <a:off x="3154215" y="3853897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0" name="矩形 81"/>
          <p:cNvSpPr>
            <a:spLocks noChangeArrowheads="1"/>
          </p:cNvSpPr>
          <p:nvPr/>
        </p:nvSpPr>
        <p:spPr bwMode="auto">
          <a:xfrm>
            <a:off x="4086077" y="2226709"/>
            <a:ext cx="5870575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www.bjbus.com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网站中乘车通告页面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1" name="矩形 82"/>
          <p:cNvSpPr>
            <a:spLocks noChangeArrowheads="1"/>
          </p:cNvSpPr>
          <p:nvPr/>
        </p:nvSpPr>
        <p:spPr bwMode="auto">
          <a:xfrm>
            <a:off x="4448027" y="3050622"/>
            <a:ext cx="5870575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动态信息中链接的新闻页面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2" name="矩形 83"/>
          <p:cNvSpPr>
            <a:spLocks noChangeArrowheads="1"/>
          </p:cNvSpPr>
          <p:nvPr/>
        </p:nvSpPr>
        <p:spPr bwMode="auto">
          <a:xfrm>
            <a:off x="4902052" y="3901522"/>
            <a:ext cx="5735638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获取新闻链接下的内容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爬取层次</a:t>
            </a: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D008ECA-4C91-544D-B000-034753DCA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5" y="1808819"/>
            <a:ext cx="10733349" cy="11938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E8461A-8139-8141-99AD-8E77DD7F8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5" y="3031572"/>
            <a:ext cx="8592457" cy="31618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6F91CB2-F7BA-A546-8D9C-19AB545FE20A}"/>
                  </a:ext>
                </a:extLst>
              </p14:cNvPr>
              <p14:cNvContentPartPr/>
              <p14:nvPr/>
            </p14:nvContentPartPr>
            <p14:xfrm>
              <a:off x="865954" y="2016406"/>
              <a:ext cx="7531200" cy="1231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6F91CB2-F7BA-A546-8D9C-19AB545FE2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954" y="1908766"/>
                <a:ext cx="76388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7CAE80D-4118-3A4D-AD65-8C9BE20CA6B3}"/>
                  </a:ext>
                </a:extLst>
              </p14:cNvPr>
              <p14:cNvContentPartPr/>
              <p14:nvPr/>
            </p14:nvContentPartPr>
            <p14:xfrm>
              <a:off x="858034" y="2886526"/>
              <a:ext cx="6491880" cy="824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7CAE80D-4118-3A4D-AD65-8C9BE20CA6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034" y="2778526"/>
                <a:ext cx="6599520" cy="2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3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09 -0.02245 L -0.04609 -0.2699 " pathEditMode="relative" ptsTypes="AA">
                                      <p:cBhvr>
                                        <p:cTn id="6" dur="2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26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1" grpId="0"/>
      <p:bldP spid="1026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Oval 19"/>
          <p:cNvSpPr>
            <a:spLocks noChangeAspect="1" noChangeArrowheads="1"/>
          </p:cNvSpPr>
          <p:nvPr/>
        </p:nvSpPr>
        <p:spPr bwMode="auto">
          <a:xfrm>
            <a:off x="1074511" y="1128713"/>
            <a:ext cx="574675" cy="5762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12297" name="Picture 23" descr="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9" y="1284288"/>
            <a:ext cx="25241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矩形 15"/>
          <p:cNvSpPr>
            <a:spLocks noChangeArrowheads="1"/>
          </p:cNvSpPr>
          <p:nvPr/>
        </p:nvSpPr>
        <p:spPr bwMode="auto">
          <a:xfrm>
            <a:off x="1901599" y="1300097"/>
            <a:ext cx="5068887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代码实现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爬取新闻页面</a:t>
            </a: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922024-61C6-C243-9780-EAB6E7F77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9" y="1963283"/>
            <a:ext cx="9499600" cy="267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5BBF0F4-D6A4-4B45-BD52-570DA38001F5}"/>
                  </a:ext>
                </a:extLst>
              </p14:cNvPr>
              <p14:cNvContentPartPr/>
              <p14:nvPr/>
            </p14:nvContentPartPr>
            <p14:xfrm>
              <a:off x="1359514" y="3103966"/>
              <a:ext cx="6174360" cy="730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5BBF0F4-D6A4-4B45-BD52-570DA38001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5874" y="2995966"/>
                <a:ext cx="6282000" cy="2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AutoShape 3"/>
          <p:cNvSpPr>
            <a:spLocks/>
          </p:cNvSpPr>
          <p:nvPr/>
        </p:nvSpPr>
        <p:spPr bwMode="auto">
          <a:xfrm>
            <a:off x="2919265" y="2028272"/>
            <a:ext cx="931862" cy="823912"/>
          </a:xfrm>
          <a:custGeom>
            <a:avLst/>
            <a:gdLst>
              <a:gd name="T0" fmla="*/ 874101081 w 21600"/>
              <a:gd name="T1" fmla="*/ 18924799 h 21600"/>
              <a:gd name="T2" fmla="*/ 874101081 w 21600"/>
              <a:gd name="T3" fmla="*/ 0 h 21600"/>
              <a:gd name="T4" fmla="*/ 867195641 w 21600"/>
              <a:gd name="T5" fmla="*/ 9490779 h 21600"/>
              <a:gd name="T6" fmla="*/ 860290891 w 21600"/>
              <a:gd name="T7" fmla="*/ 0 h 21600"/>
              <a:gd name="T8" fmla="*/ 860290891 w 21600"/>
              <a:gd name="T9" fmla="*/ 18924799 h 21600"/>
              <a:gd name="T10" fmla="*/ 0 w 21600"/>
              <a:gd name="T11" fmla="*/ 1198766809 h 21600"/>
              <a:gd name="T12" fmla="*/ 1734391281 w 21600"/>
              <a:gd name="T13" fmla="*/ 1198766809 h 21600"/>
              <a:gd name="T14" fmla="*/ 874101081 w 21600"/>
              <a:gd name="T15" fmla="*/ 18924799 h 21600"/>
              <a:gd name="T16" fmla="*/ 874101081 w 21600"/>
              <a:gd name="T17" fmla="*/ 18924799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600"/>
              <a:gd name="T28" fmla="*/ 0 h 21600"/>
              <a:gd name="T29" fmla="*/ 21600 w 21600"/>
              <a:gd name="T30" fmla="*/ 21600 h 216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600" h="21600">
                <a:moveTo>
                  <a:pt x="10886" y="341"/>
                </a:moveTo>
                <a:lnTo>
                  <a:pt x="10886" y="0"/>
                </a:lnTo>
                <a:lnTo>
                  <a:pt x="10800" y="171"/>
                </a:lnTo>
                <a:lnTo>
                  <a:pt x="10714" y="0"/>
                </a:lnTo>
                <a:lnTo>
                  <a:pt x="10714" y="341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0886" y="341"/>
                  <a:pt x="10886" y="341"/>
                </a:cubicBezTo>
                <a:close/>
                <a:moveTo>
                  <a:pt x="10886" y="341"/>
                </a:moveTo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45" name="AutoShape 4"/>
          <p:cNvSpPr>
            <a:spLocks/>
          </p:cNvSpPr>
          <p:nvPr/>
        </p:nvSpPr>
        <p:spPr bwMode="auto">
          <a:xfrm>
            <a:off x="2436665" y="2869647"/>
            <a:ext cx="1897062" cy="835025"/>
          </a:xfrm>
          <a:custGeom>
            <a:avLst/>
            <a:gdLst>
              <a:gd name="T0" fmla="*/ 0 w 21600"/>
              <a:gd name="T1" fmla="*/ 1247931731 h 21600"/>
              <a:gd name="T2" fmla="*/ 2147483647 w 21600"/>
              <a:gd name="T3" fmla="*/ 1247931731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1247931731 h 21600"/>
              <a:gd name="T10" fmla="*/ 0 w 21600"/>
              <a:gd name="T11" fmla="*/ 124793173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6167" y="0"/>
                </a:lnTo>
                <a:lnTo>
                  <a:pt x="5432" y="0"/>
                </a:lnTo>
                <a:cubicBezTo>
                  <a:pt x="5432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46" name="AutoShape 5"/>
          <p:cNvSpPr>
            <a:spLocks/>
          </p:cNvSpPr>
          <p:nvPr/>
        </p:nvSpPr>
        <p:spPr bwMode="auto">
          <a:xfrm>
            <a:off x="1960415" y="3720547"/>
            <a:ext cx="2851150" cy="831850"/>
          </a:xfrm>
          <a:custGeom>
            <a:avLst/>
            <a:gdLst>
              <a:gd name="T0" fmla="*/ 0 w 21600"/>
              <a:gd name="T1" fmla="*/ 1233750487 h 21600"/>
              <a:gd name="T2" fmla="*/ 2147483647 w 21600"/>
              <a:gd name="T3" fmla="*/ 1233750487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1233750487 h 21600"/>
              <a:gd name="T10" fmla="*/ 0 w 21600"/>
              <a:gd name="T11" fmla="*/ 123375048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007" y="0"/>
                </a:lnTo>
                <a:lnTo>
                  <a:pt x="3593" y="0"/>
                </a:lnTo>
                <a:cubicBezTo>
                  <a:pt x="3593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cxnSp>
        <p:nvCxnSpPr>
          <p:cNvPr id="10250" name="直接连接符 71"/>
          <p:cNvCxnSpPr>
            <a:cxnSpLocks noChangeShapeType="1"/>
          </p:cNvCxnSpPr>
          <p:nvPr/>
        </p:nvCxnSpPr>
        <p:spPr bwMode="auto">
          <a:xfrm>
            <a:off x="4017815" y="2852184"/>
            <a:ext cx="66198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1" name="直接连接符 72"/>
          <p:cNvCxnSpPr>
            <a:cxnSpLocks noChangeShapeType="1"/>
          </p:cNvCxnSpPr>
          <p:nvPr/>
        </p:nvCxnSpPr>
        <p:spPr bwMode="auto">
          <a:xfrm>
            <a:off x="4448027" y="3691972"/>
            <a:ext cx="6189663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2" name="直接连接符 73"/>
          <p:cNvCxnSpPr>
            <a:cxnSpLocks noChangeShapeType="1"/>
          </p:cNvCxnSpPr>
          <p:nvPr/>
        </p:nvCxnSpPr>
        <p:spPr bwMode="auto">
          <a:xfrm>
            <a:off x="4970315" y="4561922"/>
            <a:ext cx="56673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5" name="文本框 76"/>
          <p:cNvSpPr txBox="1">
            <a:spLocks noChangeArrowheads="1"/>
          </p:cNvSpPr>
          <p:nvPr/>
        </p:nvSpPr>
        <p:spPr bwMode="auto">
          <a:xfrm>
            <a:off x="3154215" y="2288622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56" name="文本框 77"/>
          <p:cNvSpPr txBox="1">
            <a:spLocks noChangeArrowheads="1"/>
          </p:cNvSpPr>
          <p:nvPr/>
        </p:nvSpPr>
        <p:spPr bwMode="auto">
          <a:xfrm>
            <a:off x="3154215" y="3031572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57" name="文本框 78"/>
          <p:cNvSpPr txBox="1">
            <a:spLocks noChangeArrowheads="1"/>
          </p:cNvSpPr>
          <p:nvPr/>
        </p:nvSpPr>
        <p:spPr bwMode="auto">
          <a:xfrm>
            <a:off x="3154215" y="3853897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0" name="矩形 81"/>
          <p:cNvSpPr>
            <a:spLocks noChangeArrowheads="1"/>
          </p:cNvSpPr>
          <p:nvPr/>
        </p:nvSpPr>
        <p:spPr bwMode="auto">
          <a:xfrm>
            <a:off x="4086077" y="2226709"/>
            <a:ext cx="5870575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www.bjbus.com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网站中乘车通告页面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1" name="矩形 82"/>
          <p:cNvSpPr>
            <a:spLocks noChangeArrowheads="1"/>
          </p:cNvSpPr>
          <p:nvPr/>
        </p:nvSpPr>
        <p:spPr bwMode="auto">
          <a:xfrm>
            <a:off x="4448027" y="3050622"/>
            <a:ext cx="5870575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动态信息中链接的新闻页面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2" name="矩形 83"/>
          <p:cNvSpPr>
            <a:spLocks noChangeArrowheads="1"/>
          </p:cNvSpPr>
          <p:nvPr/>
        </p:nvSpPr>
        <p:spPr bwMode="auto">
          <a:xfrm>
            <a:off x="4902052" y="3901522"/>
            <a:ext cx="5735638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获取新闻链接下的内容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爬取层次</a:t>
            </a: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0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708 -0.01968 L 0.12708 -0.384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26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2" grpId="0"/>
      <p:bldP spid="1026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页面分析</a:t>
            </a: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161E8B-6B87-D046-A59D-800A63B3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9" y="1683657"/>
            <a:ext cx="10488282" cy="22569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6B8E39E-744C-6348-9050-4358DBF4E413}"/>
                  </a:ext>
                </a:extLst>
              </p14:cNvPr>
              <p14:cNvContentPartPr/>
              <p14:nvPr/>
            </p14:nvContentPartPr>
            <p14:xfrm>
              <a:off x="1262674" y="1912726"/>
              <a:ext cx="3519720" cy="91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6B8E39E-744C-6348-9050-4358DBF4E4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674" y="1805086"/>
                <a:ext cx="36273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F1214A2-CFA9-214A-BE1C-E3C757EA4E4E}"/>
                  </a:ext>
                </a:extLst>
              </p14:cNvPr>
              <p14:cNvContentPartPr/>
              <p14:nvPr/>
            </p14:nvContentPartPr>
            <p14:xfrm>
              <a:off x="1252234" y="3469726"/>
              <a:ext cx="2207520" cy="144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F1214A2-CFA9-214A-BE1C-E3C757EA4E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8234" y="3361726"/>
                <a:ext cx="2315160" cy="2300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02B7E192-A3C9-D846-8EFA-1C0D864826A1}"/>
              </a:ext>
            </a:extLst>
          </p:cNvPr>
          <p:cNvSpPr/>
          <p:nvPr/>
        </p:nvSpPr>
        <p:spPr>
          <a:xfrm>
            <a:off x="1036060" y="4617092"/>
            <a:ext cx="10254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view-source:http://www.bjbus.com/home/fun_news_detail.php?uNewsCode=00006847&amp;uNewsType=1</a:t>
            </a:r>
          </a:p>
        </p:txBody>
      </p:sp>
    </p:spTree>
    <p:extLst>
      <p:ext uri="{BB962C8B-B14F-4D97-AF65-F5344CB8AC3E}">
        <p14:creationId xmlns:p14="http://schemas.microsoft.com/office/powerpoint/2010/main" val="5845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/>
          </p:cNvSpPr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2599382 w 5769204"/>
              <a:gd name="T1" fmla="*/ 9427 h 6858000"/>
              <a:gd name="T2" fmla="*/ 7961352 w 5769204"/>
              <a:gd name="T3" fmla="*/ 0 h 6858000"/>
              <a:gd name="T4" fmla="*/ 7961352 w 5769204"/>
              <a:gd name="T5" fmla="*/ 6858000 h 6858000"/>
              <a:gd name="T6" fmla="*/ 0 w 5769204"/>
              <a:gd name="T7" fmla="*/ 6858000 h 6858000"/>
              <a:gd name="T8" fmla="*/ 2599382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9204"/>
              <a:gd name="T16" fmla="*/ 0 h 6858000"/>
              <a:gd name="T17" fmla="*/ 5769204 w 5769204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5" name="矩形 1"/>
          <p:cNvSpPr>
            <a:spLocks/>
          </p:cNvSpPr>
          <p:nvPr/>
        </p:nvSpPr>
        <p:spPr bwMode="auto">
          <a:xfrm>
            <a:off x="5768975" y="0"/>
            <a:ext cx="6423025" cy="6858000"/>
          </a:xfrm>
          <a:custGeom>
            <a:avLst/>
            <a:gdLst>
              <a:gd name="T0" fmla="*/ 2599382 w 5769204"/>
              <a:gd name="T1" fmla="*/ 9427 h 6858000"/>
              <a:gd name="T2" fmla="*/ 7961352 w 5769204"/>
              <a:gd name="T3" fmla="*/ 0 h 6858000"/>
              <a:gd name="T4" fmla="*/ 7961352 w 5769204"/>
              <a:gd name="T5" fmla="*/ 6858000 h 6858000"/>
              <a:gd name="T6" fmla="*/ 0 w 5769204"/>
              <a:gd name="T7" fmla="*/ 6858000 h 6858000"/>
              <a:gd name="T8" fmla="*/ 2599382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9204"/>
              <a:gd name="T16" fmla="*/ 0 h 6858000"/>
              <a:gd name="T17" fmla="*/ 5769204 w 5769204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6" name="等腰三角形 4"/>
          <p:cNvSpPr>
            <a:spLocks/>
          </p:cNvSpPr>
          <p:nvPr/>
        </p:nvSpPr>
        <p:spPr bwMode="auto">
          <a:xfrm rot="-344388">
            <a:off x="9923463" y="-147638"/>
            <a:ext cx="2436812" cy="3543301"/>
          </a:xfrm>
          <a:custGeom>
            <a:avLst/>
            <a:gdLst>
              <a:gd name="T0" fmla="*/ 0 w 2436495"/>
              <a:gd name="T1" fmla="*/ 0 h 3543376"/>
              <a:gd name="T2" fmla="*/ 2437448 w 2436495"/>
              <a:gd name="T3" fmla="*/ 249659 h 3543376"/>
              <a:gd name="T4" fmla="*/ 2094032 w 2436495"/>
              <a:gd name="T5" fmla="*/ 3543149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  <a:gd name="T12" fmla="*/ 0 w 2436495"/>
              <a:gd name="T13" fmla="*/ 0 h 3543376"/>
              <a:gd name="T14" fmla="*/ 2436495 w 2436495"/>
              <a:gd name="T15" fmla="*/ 3543376 h 35433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8" name="矩形 31"/>
          <p:cNvSpPr>
            <a:spLocks noChangeArrowheads="1"/>
          </p:cNvSpPr>
          <p:nvPr/>
        </p:nvSpPr>
        <p:spPr bwMode="auto">
          <a:xfrm>
            <a:off x="2208213" y="29400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2751138" y="2984500"/>
            <a:ext cx="1927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爬取内容</a:t>
            </a:r>
          </a:p>
        </p:txBody>
      </p:sp>
      <p:sp>
        <p:nvSpPr>
          <p:cNvPr id="3080" name="矩形 29"/>
          <p:cNvSpPr>
            <a:spLocks noChangeArrowheads="1"/>
          </p:cNvSpPr>
          <p:nvPr/>
        </p:nvSpPr>
        <p:spPr bwMode="auto">
          <a:xfrm>
            <a:off x="695325" y="2940050"/>
            <a:ext cx="1328738" cy="4889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文本框 30"/>
          <p:cNvSpPr txBox="1">
            <a:spLocks noChangeArrowheads="1"/>
          </p:cNvSpPr>
          <p:nvPr/>
        </p:nvSpPr>
        <p:spPr bwMode="auto">
          <a:xfrm>
            <a:off x="871538" y="29765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</a:p>
        </p:txBody>
      </p:sp>
      <p:sp>
        <p:nvSpPr>
          <p:cNvPr id="3082" name="矩形 38"/>
          <p:cNvSpPr>
            <a:spLocks noChangeArrowheads="1"/>
          </p:cNvSpPr>
          <p:nvPr/>
        </p:nvSpPr>
        <p:spPr bwMode="auto">
          <a:xfrm>
            <a:off x="2208213" y="36004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83" name="Rectangle 6"/>
          <p:cNvSpPr>
            <a:spLocks noChangeArrowheads="1"/>
          </p:cNvSpPr>
          <p:nvPr/>
        </p:nvSpPr>
        <p:spPr bwMode="auto">
          <a:xfrm>
            <a:off x="2749550" y="3644870"/>
            <a:ext cx="1540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</a:p>
        </p:txBody>
      </p:sp>
      <p:sp>
        <p:nvSpPr>
          <p:cNvPr id="3084" name="矩形 36"/>
          <p:cNvSpPr>
            <a:spLocks noChangeArrowheads="1"/>
          </p:cNvSpPr>
          <p:nvPr/>
        </p:nvSpPr>
        <p:spPr bwMode="auto">
          <a:xfrm>
            <a:off x="695325" y="3600450"/>
            <a:ext cx="1328738" cy="4889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5" name="文本框 37"/>
          <p:cNvSpPr txBox="1">
            <a:spLocks noChangeArrowheads="1"/>
          </p:cNvSpPr>
          <p:nvPr/>
        </p:nvSpPr>
        <p:spPr bwMode="auto">
          <a:xfrm>
            <a:off x="871538" y="36369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</a:p>
        </p:txBody>
      </p:sp>
      <p:sp>
        <p:nvSpPr>
          <p:cNvPr id="3086" name="矩形 45"/>
          <p:cNvSpPr>
            <a:spLocks noChangeArrowheads="1"/>
          </p:cNvSpPr>
          <p:nvPr/>
        </p:nvSpPr>
        <p:spPr bwMode="auto">
          <a:xfrm>
            <a:off x="2206625" y="42608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87" name="Rectangle 6"/>
          <p:cNvSpPr>
            <a:spLocks noChangeArrowheads="1"/>
          </p:cNvSpPr>
          <p:nvPr/>
        </p:nvSpPr>
        <p:spPr bwMode="auto">
          <a:xfrm>
            <a:off x="2511992" y="4305270"/>
            <a:ext cx="2352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爬虫分析及实现</a:t>
            </a:r>
          </a:p>
        </p:txBody>
      </p:sp>
      <p:sp>
        <p:nvSpPr>
          <p:cNvPr id="3088" name="矩形 43"/>
          <p:cNvSpPr>
            <a:spLocks noChangeArrowheads="1"/>
          </p:cNvSpPr>
          <p:nvPr/>
        </p:nvSpPr>
        <p:spPr bwMode="auto">
          <a:xfrm>
            <a:off x="692150" y="4260850"/>
            <a:ext cx="1328738" cy="4889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9" name="文本框 44"/>
          <p:cNvSpPr txBox="1">
            <a:spLocks noChangeArrowheads="1"/>
          </p:cNvSpPr>
          <p:nvPr/>
        </p:nvSpPr>
        <p:spPr bwMode="auto">
          <a:xfrm>
            <a:off x="868363" y="42973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</a:p>
        </p:txBody>
      </p:sp>
      <p:sp>
        <p:nvSpPr>
          <p:cNvPr id="3090" name="矩形 52"/>
          <p:cNvSpPr>
            <a:spLocks noChangeArrowheads="1"/>
          </p:cNvSpPr>
          <p:nvPr/>
        </p:nvSpPr>
        <p:spPr bwMode="auto">
          <a:xfrm>
            <a:off x="2206625" y="49212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91" name="Rectangle 6"/>
          <p:cNvSpPr>
            <a:spLocks noChangeArrowheads="1"/>
          </p:cNvSpPr>
          <p:nvPr/>
        </p:nvSpPr>
        <p:spPr bwMode="auto">
          <a:xfrm>
            <a:off x="2749550" y="4965700"/>
            <a:ext cx="1925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sp>
        <p:nvSpPr>
          <p:cNvPr id="3092" name="矩形 50"/>
          <p:cNvSpPr>
            <a:spLocks noChangeArrowheads="1"/>
          </p:cNvSpPr>
          <p:nvPr/>
        </p:nvSpPr>
        <p:spPr bwMode="auto">
          <a:xfrm>
            <a:off x="692150" y="4921250"/>
            <a:ext cx="1328738" cy="4889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3" name="文本框 51"/>
          <p:cNvSpPr txBox="1">
            <a:spLocks noChangeArrowheads="1"/>
          </p:cNvSpPr>
          <p:nvPr/>
        </p:nvSpPr>
        <p:spPr bwMode="auto">
          <a:xfrm>
            <a:off x="868363" y="49577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</a:p>
        </p:txBody>
      </p:sp>
      <p:grpSp>
        <p:nvGrpSpPr>
          <p:cNvPr id="3094" name="组合 54"/>
          <p:cNvGrpSpPr>
            <a:grpSpLocks/>
          </p:cNvGrpSpPr>
          <p:nvPr/>
        </p:nvGrpSpPr>
        <p:grpSpPr bwMode="auto">
          <a:xfrm>
            <a:off x="490538" y="1717675"/>
            <a:ext cx="2701925" cy="900113"/>
            <a:chOff x="0" y="0"/>
            <a:chExt cx="2702007" cy="899374"/>
          </a:xfrm>
        </p:grpSpPr>
        <p:grpSp>
          <p:nvGrpSpPr>
            <p:cNvPr id="3100" name="组合 55"/>
            <p:cNvGrpSpPr>
              <a:grpSpLocks/>
            </p:cNvGrpSpPr>
            <p:nvPr/>
          </p:nvGrpSpPr>
          <p:grpSpPr bwMode="auto">
            <a:xfrm>
              <a:off x="0" y="0"/>
              <a:ext cx="2702007" cy="849531"/>
              <a:chOff x="0" y="0"/>
              <a:chExt cx="2702007" cy="849531"/>
            </a:xfrm>
          </p:grpSpPr>
          <p:sp>
            <p:nvSpPr>
              <p:cNvPr id="3102" name="文本框 5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600" b="1" dirty="0">
                    <a:solidFill>
                      <a:srgbClr val="9A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</a:p>
            </p:txBody>
          </p:sp>
          <p:cxnSp>
            <p:nvCxnSpPr>
              <p:cNvPr id="3103" name="直接连接符 58"/>
              <p:cNvCxnSpPr>
                <a:cxnSpLocks noChangeShapeType="1"/>
              </p:cNvCxnSpPr>
              <p:nvPr/>
            </p:nvCxnSpPr>
            <p:spPr bwMode="auto">
              <a:xfrm>
                <a:off x="151331" y="849531"/>
                <a:ext cx="2550676" cy="0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101" name="文本框 56"/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rgbClr val="9A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96" name="矩形 70"/>
          <p:cNvSpPr>
            <a:spLocks noChangeArrowheads="1"/>
          </p:cNvSpPr>
          <p:nvPr/>
        </p:nvSpPr>
        <p:spPr bwMode="auto">
          <a:xfrm>
            <a:off x="2206625" y="55816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97" name="Rectangle 6"/>
          <p:cNvSpPr>
            <a:spLocks noChangeArrowheads="1"/>
          </p:cNvSpPr>
          <p:nvPr/>
        </p:nvSpPr>
        <p:spPr bwMode="auto">
          <a:xfrm>
            <a:off x="2749550" y="5626100"/>
            <a:ext cx="1925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下一步工作</a:t>
            </a:r>
          </a:p>
        </p:txBody>
      </p:sp>
      <p:sp>
        <p:nvSpPr>
          <p:cNvPr id="3098" name="矩形 68"/>
          <p:cNvSpPr>
            <a:spLocks noChangeArrowheads="1"/>
          </p:cNvSpPr>
          <p:nvPr/>
        </p:nvSpPr>
        <p:spPr bwMode="auto">
          <a:xfrm>
            <a:off x="692150" y="5581650"/>
            <a:ext cx="1328738" cy="4889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9" name="文本框 69"/>
          <p:cNvSpPr txBox="1">
            <a:spLocks noChangeArrowheads="1"/>
          </p:cNvSpPr>
          <p:nvPr/>
        </p:nvSpPr>
        <p:spPr bwMode="auto">
          <a:xfrm>
            <a:off x="868363" y="56181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Oval 19"/>
          <p:cNvSpPr>
            <a:spLocks noChangeAspect="1" noChangeArrowheads="1"/>
          </p:cNvSpPr>
          <p:nvPr/>
        </p:nvSpPr>
        <p:spPr bwMode="auto">
          <a:xfrm>
            <a:off x="1074511" y="1128713"/>
            <a:ext cx="574675" cy="5762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12297" name="Picture 23" descr="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9" y="1284288"/>
            <a:ext cx="25241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矩形 15"/>
          <p:cNvSpPr>
            <a:spLocks noChangeArrowheads="1"/>
          </p:cNvSpPr>
          <p:nvPr/>
        </p:nvSpPr>
        <p:spPr bwMode="auto">
          <a:xfrm>
            <a:off x="1901599" y="1300097"/>
            <a:ext cx="5068887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代码实现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匹配公告信息</a:t>
            </a: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E5381B-256B-0944-BD6B-EC9B7E2E4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1771650"/>
            <a:ext cx="8674100" cy="4584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412FF10-889F-594B-B9D8-7FC215DB3C40}"/>
                  </a:ext>
                </a:extLst>
              </p14:cNvPr>
              <p14:cNvContentPartPr/>
              <p14:nvPr/>
            </p14:nvContentPartPr>
            <p14:xfrm>
              <a:off x="2663074" y="2188126"/>
              <a:ext cx="44964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412FF10-889F-594B-B9D8-7FC215DB3C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9434" y="2080126"/>
                <a:ext cx="557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18BD618-901A-3E46-9715-CE4B9990CD99}"/>
              </a:ext>
            </a:extLst>
          </p:cNvPr>
          <p:cNvSpPr txBox="1"/>
          <p:nvPr/>
        </p:nvSpPr>
        <p:spPr>
          <a:xfrm>
            <a:off x="4615543" y="2026543"/>
            <a:ext cx="2653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bg1"/>
                </a:solidFill>
              </a:rPr>
              <a:t>links</a:t>
            </a:r>
            <a:r>
              <a:rPr kumimoji="1" lang="zh-CN" altLang="en-US" sz="1500" dirty="0">
                <a:solidFill>
                  <a:schemeClr val="bg1"/>
                </a:solidFill>
              </a:rPr>
              <a:t>表示新闻详情页面的链接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3850E8C-C663-C649-9D06-8D13E5000837}"/>
                  </a:ext>
                </a:extLst>
              </p14:cNvPr>
              <p14:cNvContentPartPr/>
              <p14:nvPr/>
            </p14:nvContentPartPr>
            <p14:xfrm>
              <a:off x="3050794" y="3242926"/>
              <a:ext cx="1150560" cy="115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3850E8C-C663-C649-9D06-8D13E50008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6794" y="3135286"/>
                <a:ext cx="1258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EED5510-A913-EF4A-956D-CD7879F65494}"/>
                  </a:ext>
                </a:extLst>
              </p14:cNvPr>
              <p14:cNvContentPartPr/>
              <p14:nvPr/>
            </p14:nvContentPartPr>
            <p14:xfrm>
              <a:off x="2627434" y="4588966"/>
              <a:ext cx="4016880" cy="442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EED5510-A913-EF4A-956D-CD7879F654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3434" y="4480966"/>
                <a:ext cx="41245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1A5E434D-3819-AD47-B792-1F8F0F80C160}"/>
                  </a:ext>
                </a:extLst>
              </p14:cNvPr>
              <p14:cNvContentPartPr/>
              <p14:nvPr/>
            </p14:nvContentPartPr>
            <p14:xfrm>
              <a:off x="2660914" y="5050486"/>
              <a:ext cx="5245200" cy="900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1A5E434D-3819-AD47-B792-1F8F0F80C1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7274" y="4942486"/>
                <a:ext cx="535284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26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9A0000"/>
              </a:solidFill>
            </a:endParaRPr>
          </a:p>
        </p:txBody>
      </p:sp>
      <p:sp>
        <p:nvSpPr>
          <p:cNvPr id="16388" name="文本框 8"/>
          <p:cNvSpPr txBox="1">
            <a:spLocks noChangeArrowheads="1"/>
          </p:cNvSpPr>
          <p:nvPr/>
        </p:nvSpPr>
        <p:spPr bwMode="auto">
          <a:xfrm>
            <a:off x="14514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4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3400" b="1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9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sp>
        <p:nvSpPr>
          <p:cNvPr id="16392" name="文本框 17"/>
          <p:cNvSpPr>
            <a:spLocks/>
          </p:cNvSpPr>
          <p:nvPr/>
        </p:nvSpPr>
        <p:spPr bwMode="auto">
          <a:xfrm>
            <a:off x="168275" y="4889500"/>
            <a:ext cx="2484438" cy="928688"/>
          </a:xfrm>
          <a:custGeom>
            <a:avLst/>
            <a:gdLst>
              <a:gd name="T0" fmla="*/ 0 w 2484854"/>
              <a:gd name="T1" fmla="*/ 0 h 929514"/>
              <a:gd name="T2" fmla="*/ 2483606 w 2484854"/>
              <a:gd name="T3" fmla="*/ 0 h 929514"/>
              <a:gd name="T4" fmla="*/ 2483606 w 2484854"/>
              <a:gd name="T5" fmla="*/ 207413 h 929514"/>
              <a:gd name="T6" fmla="*/ 2082473 w 2484854"/>
              <a:gd name="T7" fmla="*/ 207413 h 929514"/>
              <a:gd name="T8" fmla="*/ 2082473 w 2484854"/>
              <a:gd name="T9" fmla="*/ 927038 h 929514"/>
              <a:gd name="T10" fmla="*/ 1453038 w 2484854"/>
              <a:gd name="T11" fmla="*/ 927038 h 929514"/>
              <a:gd name="T12" fmla="*/ 1453038 w 2484854"/>
              <a:gd name="T13" fmla="*/ 207413 h 929514"/>
              <a:gd name="T14" fmla="*/ 0 w 2484854"/>
              <a:gd name="T15" fmla="*/ 207413 h 929514"/>
              <a:gd name="T16" fmla="*/ 0 w 2484854"/>
              <a:gd name="T17" fmla="*/ 0 h 929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854"/>
              <a:gd name="T28" fmla="*/ 0 h 929514"/>
              <a:gd name="T29" fmla="*/ 2484854 w 2484854"/>
              <a:gd name="T30" fmla="*/ 929514 h 929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854" h="929514">
                <a:moveTo>
                  <a:pt x="0" y="0"/>
                </a:moveTo>
                <a:lnTo>
                  <a:pt x="2484854" y="0"/>
                </a:lnTo>
                <a:lnTo>
                  <a:pt x="2484854" y="207967"/>
                </a:lnTo>
                <a:lnTo>
                  <a:pt x="2083520" y="207967"/>
                </a:lnTo>
                <a:lnTo>
                  <a:pt x="2083520" y="929514"/>
                </a:lnTo>
                <a:lnTo>
                  <a:pt x="1453767" y="929514"/>
                </a:lnTo>
                <a:lnTo>
                  <a:pt x="1453767" y="207967"/>
                </a:lnTo>
                <a:lnTo>
                  <a:pt x="0" y="20796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99" y="3192673"/>
            <a:ext cx="5260154" cy="34127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56" y="384017"/>
            <a:ext cx="2079539" cy="58410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99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半闭框 4"/>
          <p:cNvSpPr>
            <a:spLocks/>
          </p:cNvSpPr>
          <p:nvPr/>
        </p:nvSpPr>
        <p:spPr bwMode="auto">
          <a:xfrm rot="10800000">
            <a:off x="11454038" y="4306465"/>
            <a:ext cx="433387" cy="339725"/>
          </a:xfrm>
          <a:custGeom>
            <a:avLst/>
            <a:gdLst>
              <a:gd name="T0" fmla="*/ 0 w 434745"/>
              <a:gd name="T1" fmla="*/ 0 h 340467"/>
              <a:gd name="T2" fmla="*/ 430683 w 434745"/>
              <a:gd name="T3" fmla="*/ 0 h 340467"/>
              <a:gd name="T4" fmla="*/ 311733 w 434745"/>
              <a:gd name="T5" fmla="*/ 93421 h 340467"/>
              <a:gd name="T6" fmla="*/ 112429 w 434745"/>
              <a:gd name="T7" fmla="*/ 93421 h 340467"/>
              <a:gd name="T8" fmla="*/ 112429 w 434745"/>
              <a:gd name="T9" fmla="*/ 249949 h 340467"/>
              <a:gd name="T10" fmla="*/ 0 w 434745"/>
              <a:gd name="T11" fmla="*/ 338246 h 340467"/>
              <a:gd name="T12" fmla="*/ 0 w 434745"/>
              <a:gd name="T13" fmla="*/ 0 h 3404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4745"/>
              <a:gd name="T22" fmla="*/ 0 h 340467"/>
              <a:gd name="T23" fmla="*/ 434745 w 434745"/>
              <a:gd name="T24" fmla="*/ 340467 h 34046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4745" h="340467">
                <a:moveTo>
                  <a:pt x="0" y="0"/>
                </a:moveTo>
                <a:lnTo>
                  <a:pt x="434745" y="0"/>
                </a:lnTo>
                <a:lnTo>
                  <a:pt x="314673" y="94034"/>
                </a:lnTo>
                <a:lnTo>
                  <a:pt x="113488" y="94034"/>
                </a:lnTo>
                <a:lnTo>
                  <a:pt x="113488" y="251590"/>
                </a:lnTo>
                <a:lnTo>
                  <a:pt x="0" y="340467"/>
                </a:lnTo>
                <a:lnTo>
                  <a:pt x="0" y="0"/>
                </a:lnTo>
                <a:close/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4" name="半闭框 5"/>
          <p:cNvSpPr>
            <a:spLocks/>
          </p:cNvSpPr>
          <p:nvPr/>
        </p:nvSpPr>
        <p:spPr bwMode="auto">
          <a:xfrm rot="10800000">
            <a:off x="11515950" y="4355678"/>
            <a:ext cx="563563" cy="442912"/>
          </a:xfrm>
          <a:custGeom>
            <a:avLst/>
            <a:gdLst>
              <a:gd name="T0" fmla="*/ 0 w 564153"/>
              <a:gd name="T1" fmla="*/ 0 h 441812"/>
              <a:gd name="T2" fmla="*/ 562385 w 564153"/>
              <a:gd name="T3" fmla="*/ 0 h 441812"/>
              <a:gd name="T4" fmla="*/ 407060 w 564153"/>
              <a:gd name="T5" fmla="*/ 122938 h 441812"/>
              <a:gd name="T6" fmla="*/ 146807 w 564153"/>
              <a:gd name="T7" fmla="*/ 122938 h 441812"/>
              <a:gd name="T8" fmla="*/ 146807 w 564153"/>
              <a:gd name="T9" fmla="*/ 328924 h 441812"/>
              <a:gd name="T10" fmla="*/ 0 w 564153"/>
              <a:gd name="T11" fmla="*/ 445120 h 441812"/>
              <a:gd name="T12" fmla="*/ 0 w 564153"/>
              <a:gd name="T13" fmla="*/ 0 h 4418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4153"/>
              <a:gd name="T22" fmla="*/ 0 h 441812"/>
              <a:gd name="T23" fmla="*/ 564153 w 564153"/>
              <a:gd name="T24" fmla="*/ 441812 h 4418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4153" h="441812">
                <a:moveTo>
                  <a:pt x="0" y="0"/>
                </a:moveTo>
                <a:lnTo>
                  <a:pt x="564153" y="0"/>
                </a:lnTo>
                <a:lnTo>
                  <a:pt x="408340" y="122024"/>
                </a:lnTo>
                <a:lnTo>
                  <a:pt x="147269" y="122024"/>
                </a:lnTo>
                <a:lnTo>
                  <a:pt x="147269" y="326479"/>
                </a:lnTo>
                <a:lnTo>
                  <a:pt x="0" y="441812"/>
                </a:lnTo>
                <a:lnTo>
                  <a:pt x="0" y="0"/>
                </a:lnTo>
                <a:close/>
              </a:path>
            </a:pathLst>
          </a:custGeom>
          <a:solidFill>
            <a:srgbClr val="ADBACA"/>
          </a:solidFill>
          <a:ln w="12700">
            <a:solidFill>
              <a:srgbClr val="ADBACA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6" name="TextBox 13"/>
          <p:cNvSpPr txBox="1">
            <a:spLocks noChangeArrowheads="1"/>
          </p:cNvSpPr>
          <p:nvPr/>
        </p:nvSpPr>
        <p:spPr bwMode="auto">
          <a:xfrm>
            <a:off x="9439275" y="4749409"/>
            <a:ext cx="2752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前两页新闻信息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部分信息展示</a:t>
            </a: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EAA525-6EA3-5D42-9ABB-00A3AADED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7" y="1178749"/>
            <a:ext cx="11159745" cy="33114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4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4400" b="1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5" name="文本框 12"/>
          <p:cNvSpPr txBox="1">
            <a:spLocks noChangeArrowheads="1"/>
          </p:cNvSpPr>
          <p:nvPr/>
        </p:nvSpPr>
        <p:spPr bwMode="auto">
          <a:xfrm>
            <a:off x="2762249" y="3632200"/>
            <a:ext cx="52601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下一步工作</a:t>
            </a:r>
          </a:p>
        </p:txBody>
      </p:sp>
      <p:sp>
        <p:nvSpPr>
          <p:cNvPr id="20488" name="文本框 19"/>
          <p:cNvSpPr>
            <a:spLocks/>
          </p:cNvSpPr>
          <p:nvPr/>
        </p:nvSpPr>
        <p:spPr bwMode="auto">
          <a:xfrm>
            <a:off x="465138" y="4889500"/>
            <a:ext cx="2039937" cy="985838"/>
          </a:xfrm>
          <a:custGeom>
            <a:avLst/>
            <a:gdLst>
              <a:gd name="T0" fmla="*/ 1343223 w 2039375"/>
              <a:gd name="T1" fmla="*/ 0 h 987152"/>
              <a:gd name="T2" fmla="*/ 2041061 w 2039375"/>
              <a:gd name="T3" fmla="*/ 0 h 987152"/>
              <a:gd name="T4" fmla="*/ 2031629 w 2039375"/>
              <a:gd name="T5" fmla="*/ 106740 h 987152"/>
              <a:gd name="T6" fmla="*/ 1708147 w 2039375"/>
              <a:gd name="T7" fmla="*/ 680226 h 987152"/>
              <a:gd name="T8" fmla="*/ 790513 w 2039375"/>
              <a:gd name="T9" fmla="*/ 983215 h 987152"/>
              <a:gd name="T10" fmla="*/ 0 w 2039375"/>
              <a:gd name="T11" fmla="*/ 840757 h 987152"/>
              <a:gd name="T12" fmla="*/ 0 w 2039375"/>
              <a:gd name="T13" fmla="*/ 245410 h 987152"/>
              <a:gd name="T14" fmla="*/ 717871 w 2039375"/>
              <a:gd name="T15" fmla="*/ 455909 h 987152"/>
              <a:gd name="T16" fmla="*/ 1179359 w 2039375"/>
              <a:gd name="T17" fmla="*/ 313450 h 987152"/>
              <a:gd name="T18" fmla="*/ 1339597 w 2039375"/>
              <a:gd name="T19" fmla="*/ 39963 h 987152"/>
              <a:gd name="T20" fmla="*/ 1343223 w 2039375"/>
              <a:gd name="T21" fmla="*/ 0 h 98715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39375"/>
              <a:gd name="T34" fmla="*/ 0 h 987152"/>
              <a:gd name="T35" fmla="*/ 2039375 w 2039375"/>
              <a:gd name="T36" fmla="*/ 987152 h 98715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39375" h="987152">
                <a:moveTo>
                  <a:pt x="1342113" y="0"/>
                </a:moveTo>
                <a:lnTo>
                  <a:pt x="2039375" y="0"/>
                </a:lnTo>
                <a:lnTo>
                  <a:pt x="2029950" y="107167"/>
                </a:lnTo>
                <a:cubicBezTo>
                  <a:pt x="1986855" y="338921"/>
                  <a:pt x="1879117" y="530849"/>
                  <a:pt x="1706735" y="682950"/>
                </a:cubicBezTo>
                <a:cubicBezTo>
                  <a:pt x="1476894" y="885752"/>
                  <a:pt x="1171268" y="987152"/>
                  <a:pt x="789859" y="987152"/>
                </a:cubicBezTo>
                <a:cubicBezTo>
                  <a:pt x="471069" y="987152"/>
                  <a:pt x="207783" y="939476"/>
                  <a:pt x="0" y="844124"/>
                </a:cubicBezTo>
                <a:lnTo>
                  <a:pt x="0" y="246393"/>
                </a:lnTo>
                <a:cubicBezTo>
                  <a:pt x="229130" y="387287"/>
                  <a:pt x="468222" y="457734"/>
                  <a:pt x="717277" y="457734"/>
                </a:cubicBezTo>
                <a:cubicBezTo>
                  <a:pt x="910828" y="457734"/>
                  <a:pt x="1064530" y="410057"/>
                  <a:pt x="1178384" y="314705"/>
                </a:cubicBezTo>
                <a:cubicBezTo>
                  <a:pt x="1263774" y="243191"/>
                  <a:pt x="1317143" y="151663"/>
                  <a:pt x="1338490" y="40122"/>
                </a:cubicBezTo>
                <a:lnTo>
                  <a:pt x="13421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99" y="3192673"/>
            <a:ext cx="5260154" cy="34127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56" y="384017"/>
            <a:ext cx="2079539" cy="58410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540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모서리가 둥근 직사각형 17"/>
          <p:cNvSpPr>
            <a:spLocks noChangeArrowheads="1"/>
          </p:cNvSpPr>
          <p:nvPr/>
        </p:nvSpPr>
        <p:spPr bwMode="auto">
          <a:xfrm>
            <a:off x="2005693" y="1351870"/>
            <a:ext cx="3840163" cy="1720850"/>
          </a:xfrm>
          <a:prstGeom prst="roundRect">
            <a:avLst>
              <a:gd name="adj" fmla="val 735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14341" name="모서리가 둥근 직사각형 18"/>
          <p:cNvSpPr>
            <a:spLocks noChangeArrowheads="1"/>
          </p:cNvSpPr>
          <p:nvPr/>
        </p:nvSpPr>
        <p:spPr bwMode="auto">
          <a:xfrm>
            <a:off x="5982381" y="1351870"/>
            <a:ext cx="3840162" cy="1720850"/>
          </a:xfrm>
          <a:prstGeom prst="roundRect">
            <a:avLst>
              <a:gd name="adj" fmla="val 5361"/>
            </a:avLst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2" name="모서리가 둥근 직사각형 19"/>
          <p:cNvSpPr>
            <a:spLocks noChangeArrowheads="1"/>
          </p:cNvSpPr>
          <p:nvPr/>
        </p:nvSpPr>
        <p:spPr bwMode="auto">
          <a:xfrm>
            <a:off x="2005693" y="3210832"/>
            <a:ext cx="3840163" cy="1720850"/>
          </a:xfrm>
          <a:prstGeom prst="roundRect">
            <a:avLst>
              <a:gd name="adj" fmla="val 6690"/>
            </a:avLst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14343" name="모서리가 둥근 직사각형 20"/>
          <p:cNvSpPr>
            <a:spLocks noChangeArrowheads="1"/>
          </p:cNvSpPr>
          <p:nvPr/>
        </p:nvSpPr>
        <p:spPr bwMode="auto">
          <a:xfrm>
            <a:off x="5982381" y="3210832"/>
            <a:ext cx="3840162" cy="1720850"/>
          </a:xfrm>
          <a:prstGeom prst="roundRect">
            <a:avLst>
              <a:gd name="adj" fmla="val 1001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14344" name="모서리가 둥근 직사각형 21"/>
          <p:cNvSpPr>
            <a:spLocks noChangeArrowheads="1"/>
          </p:cNvSpPr>
          <p:nvPr/>
        </p:nvSpPr>
        <p:spPr bwMode="auto">
          <a:xfrm>
            <a:off x="2069193" y="1164545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14345" name="모서리가 둥근 직사각형 22"/>
          <p:cNvSpPr>
            <a:spLocks noChangeArrowheads="1"/>
          </p:cNvSpPr>
          <p:nvPr/>
        </p:nvSpPr>
        <p:spPr bwMode="auto">
          <a:xfrm>
            <a:off x="6171293" y="1164545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14346" name="모서리가 둥근 직사각형 23"/>
          <p:cNvSpPr>
            <a:spLocks noChangeArrowheads="1"/>
          </p:cNvSpPr>
          <p:nvPr/>
        </p:nvSpPr>
        <p:spPr bwMode="auto">
          <a:xfrm>
            <a:off x="2069193" y="3253695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14347" name="모서리가 둥근 직사각형 24"/>
          <p:cNvSpPr>
            <a:spLocks noChangeArrowheads="1"/>
          </p:cNvSpPr>
          <p:nvPr/>
        </p:nvSpPr>
        <p:spPr bwMode="auto">
          <a:xfrm>
            <a:off x="6171293" y="3253695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14348" name="타원 25@|1FFC:0|FBC:0|LFC:16777215|LBC:16777215"/>
          <p:cNvSpPr>
            <a:spLocks noChangeArrowheads="1"/>
          </p:cNvSpPr>
          <p:nvPr/>
        </p:nvSpPr>
        <p:spPr bwMode="auto">
          <a:xfrm>
            <a:off x="4825093" y="1928132"/>
            <a:ext cx="2238375" cy="22383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9" name="원호 27@|1FFC:0|FBC:0|LFC:12566463|LBC:16777215"/>
          <p:cNvSpPr>
            <a:spLocks/>
          </p:cNvSpPr>
          <p:nvPr/>
        </p:nvSpPr>
        <p:spPr bwMode="auto">
          <a:xfrm>
            <a:off x="5048931" y="2137682"/>
            <a:ext cx="1808162" cy="1808163"/>
          </a:xfrm>
          <a:custGeom>
            <a:avLst/>
            <a:gdLst>
              <a:gd name="T0" fmla="*/ 904943 w 1807300"/>
              <a:gd name="T1" fmla="*/ 0 h 1807299"/>
              <a:gd name="T2" fmla="*/ 1769706 w 1807300"/>
              <a:gd name="T3" fmla="*/ 638282 h 1807299"/>
              <a:gd name="T4" fmla="*/ 1414592 w 1807300"/>
              <a:gd name="T5" fmla="*/ 1652734 h 1807299"/>
              <a:gd name="T6" fmla="*/ 340543 w 1807300"/>
              <a:gd name="T7" fmla="*/ 1612321 h 1807299"/>
              <a:gd name="T8" fmla="*/ 62667 w 1807300"/>
              <a:gd name="T9" fmla="*/ 574051 h 1807299"/>
              <a:gd name="T10" fmla="*/ 904943 w 1807300"/>
              <a:gd name="T11" fmla="*/ 904946 h 1807299"/>
              <a:gd name="T12" fmla="*/ 904943 w 1807300"/>
              <a:gd name="T13" fmla="*/ 0 h 1807299"/>
              <a:gd name="T14" fmla="*/ 904943 w 1807300"/>
              <a:gd name="T15" fmla="*/ 0 h 1807299"/>
              <a:gd name="T16" fmla="*/ 1769706 w 1807300"/>
              <a:gd name="T17" fmla="*/ 638282 h 1807299"/>
              <a:gd name="T18" fmla="*/ 1414592 w 1807300"/>
              <a:gd name="T19" fmla="*/ 1652734 h 1807299"/>
              <a:gd name="T20" fmla="*/ 340543 w 1807300"/>
              <a:gd name="T21" fmla="*/ 1612321 h 1807299"/>
              <a:gd name="T22" fmla="*/ 62667 w 1807300"/>
              <a:gd name="T23" fmla="*/ 574051 h 180729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07300"/>
              <a:gd name="T37" fmla="*/ 0 h 1807299"/>
              <a:gd name="T38" fmla="*/ 1807300 w 1807300"/>
              <a:gd name="T39" fmla="*/ 1807299 h 180729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07300" h="1807299" stroke="0">
                <a:moveTo>
                  <a:pt x="903650" y="0"/>
                </a:moveTo>
                <a:cubicBezTo>
                  <a:pt x="1300151" y="0"/>
                  <a:pt x="1650337" y="258472"/>
                  <a:pt x="1767176" y="637367"/>
                </a:cubicBezTo>
                <a:cubicBezTo>
                  <a:pt x="1884015" y="1016262"/>
                  <a:pt x="1740211" y="1427064"/>
                  <a:pt x="1412570" y="1650366"/>
                </a:cubicBezTo>
                <a:cubicBezTo>
                  <a:pt x="1084928" y="1873668"/>
                  <a:pt x="649992" y="1857303"/>
                  <a:pt x="340057" y="1610011"/>
                </a:cubicBezTo>
                <a:cubicBezTo>
                  <a:pt x="30122" y="1362719"/>
                  <a:pt x="-82404" y="942272"/>
                  <a:pt x="62577" y="573229"/>
                </a:cubicBezTo>
                <a:lnTo>
                  <a:pt x="903650" y="903650"/>
                </a:lnTo>
                <a:lnTo>
                  <a:pt x="903650" y="0"/>
                </a:lnTo>
                <a:close/>
              </a:path>
              <a:path w="1807300" h="1807299" fill="none">
                <a:moveTo>
                  <a:pt x="903650" y="0"/>
                </a:moveTo>
                <a:cubicBezTo>
                  <a:pt x="1300151" y="0"/>
                  <a:pt x="1650337" y="258472"/>
                  <a:pt x="1767176" y="637367"/>
                </a:cubicBezTo>
                <a:cubicBezTo>
                  <a:pt x="1884015" y="1016262"/>
                  <a:pt x="1740211" y="1427064"/>
                  <a:pt x="1412570" y="1650366"/>
                </a:cubicBezTo>
                <a:cubicBezTo>
                  <a:pt x="1084928" y="1873668"/>
                  <a:pt x="649992" y="1857303"/>
                  <a:pt x="340057" y="1610011"/>
                </a:cubicBezTo>
                <a:cubicBezTo>
                  <a:pt x="30122" y="1362719"/>
                  <a:pt x="-82404" y="942272"/>
                  <a:pt x="62577" y="573229"/>
                </a:cubicBezTo>
              </a:path>
            </a:pathLst>
          </a:custGeom>
          <a:noFill/>
          <a:ln w="63500">
            <a:solidFill>
              <a:srgbClr val="ADBACA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0" name="Freeform 252"/>
          <p:cNvSpPr>
            <a:spLocks noEditPoints="1"/>
          </p:cNvSpPr>
          <p:nvPr/>
        </p:nvSpPr>
        <p:spPr bwMode="auto">
          <a:xfrm>
            <a:off x="5410881" y="2582182"/>
            <a:ext cx="1036637" cy="982663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01"/>
              <a:gd name="T70" fmla="*/ 0 h 285"/>
              <a:gd name="T71" fmla="*/ 301 w 301"/>
              <a:gd name="T72" fmla="*/ 285 h 28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ADB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5" name="TextBox 13"/>
          <p:cNvSpPr txBox="1">
            <a:spLocks noChangeArrowheads="1"/>
          </p:cNvSpPr>
          <p:nvPr/>
        </p:nvSpPr>
        <p:spPr bwMode="auto">
          <a:xfrm>
            <a:off x="2949461" y="2014651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爬取站点信息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7" name="TextBox 13"/>
          <p:cNvSpPr txBox="1">
            <a:spLocks noChangeArrowheads="1"/>
          </p:cNvSpPr>
          <p:nvPr/>
        </p:nvSpPr>
        <p:spPr bwMode="auto">
          <a:xfrm>
            <a:off x="2420030" y="3907632"/>
            <a:ext cx="26114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提取乘车公告的关键信息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9" name="TextBox 13"/>
          <p:cNvSpPr txBox="1">
            <a:spLocks noChangeArrowheads="1"/>
          </p:cNvSpPr>
          <p:nvPr/>
        </p:nvSpPr>
        <p:spPr bwMode="auto">
          <a:xfrm>
            <a:off x="7080931" y="1966074"/>
            <a:ext cx="23352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可视化乘车公告的内容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01" name="TextBox 13"/>
          <p:cNvSpPr txBox="1">
            <a:spLocks noChangeArrowheads="1"/>
          </p:cNvSpPr>
          <p:nvPr/>
        </p:nvSpPr>
        <p:spPr bwMode="auto">
          <a:xfrm>
            <a:off x="7269843" y="386438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分析乘车公告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63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8"/>
          <p:cNvSpPr txBox="1">
            <a:spLocks noChangeArrowheads="1"/>
          </p:cNvSpPr>
          <p:nvPr/>
        </p:nvSpPr>
        <p:spPr bwMode="auto">
          <a:xfrm>
            <a:off x="-81489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4400" b="1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爬取内容</a:t>
            </a:r>
          </a:p>
        </p:txBody>
      </p:sp>
      <p:sp>
        <p:nvSpPr>
          <p:cNvPr id="4104" name="文本框 19"/>
          <p:cNvSpPr>
            <a:spLocks/>
          </p:cNvSpPr>
          <p:nvPr/>
        </p:nvSpPr>
        <p:spPr bwMode="auto">
          <a:xfrm>
            <a:off x="490538" y="4902200"/>
            <a:ext cx="2063750" cy="915988"/>
          </a:xfrm>
          <a:custGeom>
            <a:avLst/>
            <a:gdLst>
              <a:gd name="T0" fmla="*/ 688967 w 2064307"/>
              <a:gd name="T1" fmla="*/ 0 h 916126"/>
              <a:gd name="T2" fmla="*/ 1377935 w 2064307"/>
              <a:gd name="T3" fmla="*/ 0 h 916126"/>
              <a:gd name="T4" fmla="*/ 1377935 w 2064307"/>
              <a:gd name="T5" fmla="*/ 367329 h 916126"/>
              <a:gd name="T6" fmla="*/ 2062636 w 2064307"/>
              <a:gd name="T7" fmla="*/ 367329 h 916126"/>
              <a:gd name="T8" fmla="*/ 2062636 w 2064307"/>
              <a:gd name="T9" fmla="*/ 915712 h 916126"/>
              <a:gd name="T10" fmla="*/ 0 w 2064307"/>
              <a:gd name="T11" fmla="*/ 915712 h 916126"/>
              <a:gd name="T12" fmla="*/ 0 w 2064307"/>
              <a:gd name="T13" fmla="*/ 367329 h 916126"/>
              <a:gd name="T14" fmla="*/ 688967 w 2064307"/>
              <a:gd name="T15" fmla="*/ 367329 h 916126"/>
              <a:gd name="T16" fmla="*/ 688967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64307"/>
              <a:gd name="T28" fmla="*/ 0 h 916126"/>
              <a:gd name="T29" fmla="*/ 2064307 w 2064307"/>
              <a:gd name="T30" fmla="*/ 916126 h 9161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56" y="384017"/>
            <a:ext cx="2079539" cy="5841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2" y="3195847"/>
            <a:ext cx="5260154" cy="341270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半闭框 4"/>
          <p:cNvSpPr>
            <a:spLocks/>
          </p:cNvSpPr>
          <p:nvPr/>
        </p:nvSpPr>
        <p:spPr bwMode="auto">
          <a:xfrm rot="10800000">
            <a:off x="9082248" y="4852637"/>
            <a:ext cx="466599" cy="343039"/>
          </a:xfrm>
          <a:custGeom>
            <a:avLst/>
            <a:gdLst>
              <a:gd name="T0" fmla="*/ 0 w 434745"/>
              <a:gd name="T1" fmla="*/ 0 h 340467"/>
              <a:gd name="T2" fmla="*/ 430683 w 434745"/>
              <a:gd name="T3" fmla="*/ 0 h 340467"/>
              <a:gd name="T4" fmla="*/ 311733 w 434745"/>
              <a:gd name="T5" fmla="*/ 93421 h 340467"/>
              <a:gd name="T6" fmla="*/ 112429 w 434745"/>
              <a:gd name="T7" fmla="*/ 93421 h 340467"/>
              <a:gd name="T8" fmla="*/ 112429 w 434745"/>
              <a:gd name="T9" fmla="*/ 249949 h 340467"/>
              <a:gd name="T10" fmla="*/ 0 w 434745"/>
              <a:gd name="T11" fmla="*/ 338246 h 340467"/>
              <a:gd name="T12" fmla="*/ 0 w 434745"/>
              <a:gd name="T13" fmla="*/ 0 h 3404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4745"/>
              <a:gd name="T22" fmla="*/ 0 h 340467"/>
              <a:gd name="T23" fmla="*/ 434745 w 434745"/>
              <a:gd name="T24" fmla="*/ 340467 h 34046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4745" h="340467">
                <a:moveTo>
                  <a:pt x="0" y="0"/>
                </a:moveTo>
                <a:lnTo>
                  <a:pt x="434745" y="0"/>
                </a:lnTo>
                <a:lnTo>
                  <a:pt x="314673" y="94034"/>
                </a:lnTo>
                <a:lnTo>
                  <a:pt x="113488" y="94034"/>
                </a:lnTo>
                <a:lnTo>
                  <a:pt x="113488" y="251590"/>
                </a:lnTo>
                <a:lnTo>
                  <a:pt x="0" y="340467"/>
                </a:lnTo>
                <a:lnTo>
                  <a:pt x="0" y="0"/>
                </a:lnTo>
                <a:close/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4" name="半闭框 5"/>
          <p:cNvSpPr>
            <a:spLocks/>
          </p:cNvSpPr>
          <p:nvPr/>
        </p:nvSpPr>
        <p:spPr bwMode="auto">
          <a:xfrm rot="10800000">
            <a:off x="9134184" y="4900844"/>
            <a:ext cx="606751" cy="447233"/>
          </a:xfrm>
          <a:custGeom>
            <a:avLst/>
            <a:gdLst>
              <a:gd name="T0" fmla="*/ 0 w 564153"/>
              <a:gd name="T1" fmla="*/ 0 h 441812"/>
              <a:gd name="T2" fmla="*/ 562385 w 564153"/>
              <a:gd name="T3" fmla="*/ 0 h 441812"/>
              <a:gd name="T4" fmla="*/ 407060 w 564153"/>
              <a:gd name="T5" fmla="*/ 122938 h 441812"/>
              <a:gd name="T6" fmla="*/ 146807 w 564153"/>
              <a:gd name="T7" fmla="*/ 122938 h 441812"/>
              <a:gd name="T8" fmla="*/ 146807 w 564153"/>
              <a:gd name="T9" fmla="*/ 328924 h 441812"/>
              <a:gd name="T10" fmla="*/ 0 w 564153"/>
              <a:gd name="T11" fmla="*/ 445120 h 441812"/>
              <a:gd name="T12" fmla="*/ 0 w 564153"/>
              <a:gd name="T13" fmla="*/ 0 h 4418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4153"/>
              <a:gd name="T22" fmla="*/ 0 h 441812"/>
              <a:gd name="T23" fmla="*/ 564153 w 564153"/>
              <a:gd name="T24" fmla="*/ 441812 h 4418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4153" h="441812">
                <a:moveTo>
                  <a:pt x="0" y="0"/>
                </a:moveTo>
                <a:lnTo>
                  <a:pt x="564153" y="0"/>
                </a:lnTo>
                <a:lnTo>
                  <a:pt x="408340" y="122024"/>
                </a:lnTo>
                <a:lnTo>
                  <a:pt x="147269" y="122024"/>
                </a:lnTo>
                <a:lnTo>
                  <a:pt x="147269" y="326479"/>
                </a:lnTo>
                <a:lnTo>
                  <a:pt x="0" y="441812"/>
                </a:lnTo>
                <a:lnTo>
                  <a:pt x="0" y="0"/>
                </a:lnTo>
                <a:close/>
              </a:path>
            </a:pathLst>
          </a:custGeom>
          <a:solidFill>
            <a:srgbClr val="ADBACA"/>
          </a:solidFill>
          <a:ln w="12700">
            <a:solidFill>
              <a:srgbClr val="ADBACA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4721667" y="5845038"/>
            <a:ext cx="4050194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暂无法爬取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76" name="TextBox 13"/>
          <p:cNvSpPr txBox="1">
            <a:spLocks noChangeArrowheads="1"/>
          </p:cNvSpPr>
          <p:nvPr/>
        </p:nvSpPr>
        <p:spPr bwMode="auto">
          <a:xfrm>
            <a:off x="4721667" y="5444339"/>
            <a:ext cx="357780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 dirty="0" err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www.bjbus.com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/map/</a:t>
            </a:r>
            <a:r>
              <a:rPr lang="en-US" altLang="zh-CN" sz="1600" b="1" dirty="0" err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index.php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、站点信息</a:t>
            </a: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C70D11-13BB-E948-8E9E-19147998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4" y="1096252"/>
            <a:ext cx="6780340" cy="38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2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半闭框 4"/>
          <p:cNvSpPr>
            <a:spLocks/>
          </p:cNvSpPr>
          <p:nvPr/>
        </p:nvSpPr>
        <p:spPr bwMode="auto">
          <a:xfrm rot="10800000">
            <a:off x="5790203" y="5220735"/>
            <a:ext cx="433387" cy="339725"/>
          </a:xfrm>
          <a:custGeom>
            <a:avLst/>
            <a:gdLst>
              <a:gd name="T0" fmla="*/ 0 w 434745"/>
              <a:gd name="T1" fmla="*/ 0 h 340467"/>
              <a:gd name="T2" fmla="*/ 430683 w 434745"/>
              <a:gd name="T3" fmla="*/ 0 h 340467"/>
              <a:gd name="T4" fmla="*/ 311733 w 434745"/>
              <a:gd name="T5" fmla="*/ 93421 h 340467"/>
              <a:gd name="T6" fmla="*/ 112429 w 434745"/>
              <a:gd name="T7" fmla="*/ 93421 h 340467"/>
              <a:gd name="T8" fmla="*/ 112429 w 434745"/>
              <a:gd name="T9" fmla="*/ 249949 h 340467"/>
              <a:gd name="T10" fmla="*/ 0 w 434745"/>
              <a:gd name="T11" fmla="*/ 338246 h 340467"/>
              <a:gd name="T12" fmla="*/ 0 w 434745"/>
              <a:gd name="T13" fmla="*/ 0 h 3404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34745"/>
              <a:gd name="T22" fmla="*/ 0 h 340467"/>
              <a:gd name="T23" fmla="*/ 434745 w 434745"/>
              <a:gd name="T24" fmla="*/ 340467 h 34046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34745" h="340467">
                <a:moveTo>
                  <a:pt x="0" y="0"/>
                </a:moveTo>
                <a:lnTo>
                  <a:pt x="434745" y="0"/>
                </a:lnTo>
                <a:lnTo>
                  <a:pt x="314673" y="94034"/>
                </a:lnTo>
                <a:lnTo>
                  <a:pt x="113488" y="94034"/>
                </a:lnTo>
                <a:lnTo>
                  <a:pt x="113488" y="251590"/>
                </a:lnTo>
                <a:lnTo>
                  <a:pt x="0" y="340467"/>
                </a:lnTo>
                <a:lnTo>
                  <a:pt x="0" y="0"/>
                </a:lnTo>
                <a:close/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4" name="半闭框 5"/>
          <p:cNvSpPr>
            <a:spLocks/>
          </p:cNvSpPr>
          <p:nvPr/>
        </p:nvSpPr>
        <p:spPr bwMode="auto">
          <a:xfrm rot="10800000">
            <a:off x="5852115" y="5269948"/>
            <a:ext cx="563563" cy="442912"/>
          </a:xfrm>
          <a:custGeom>
            <a:avLst/>
            <a:gdLst>
              <a:gd name="T0" fmla="*/ 0 w 564153"/>
              <a:gd name="T1" fmla="*/ 0 h 441812"/>
              <a:gd name="T2" fmla="*/ 562385 w 564153"/>
              <a:gd name="T3" fmla="*/ 0 h 441812"/>
              <a:gd name="T4" fmla="*/ 407060 w 564153"/>
              <a:gd name="T5" fmla="*/ 122938 h 441812"/>
              <a:gd name="T6" fmla="*/ 146807 w 564153"/>
              <a:gd name="T7" fmla="*/ 122938 h 441812"/>
              <a:gd name="T8" fmla="*/ 146807 w 564153"/>
              <a:gd name="T9" fmla="*/ 328924 h 441812"/>
              <a:gd name="T10" fmla="*/ 0 w 564153"/>
              <a:gd name="T11" fmla="*/ 445120 h 441812"/>
              <a:gd name="T12" fmla="*/ 0 w 564153"/>
              <a:gd name="T13" fmla="*/ 0 h 4418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4153"/>
              <a:gd name="T22" fmla="*/ 0 h 441812"/>
              <a:gd name="T23" fmla="*/ 564153 w 564153"/>
              <a:gd name="T24" fmla="*/ 441812 h 4418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4153" h="441812">
                <a:moveTo>
                  <a:pt x="0" y="0"/>
                </a:moveTo>
                <a:lnTo>
                  <a:pt x="564153" y="0"/>
                </a:lnTo>
                <a:lnTo>
                  <a:pt x="408340" y="122024"/>
                </a:lnTo>
                <a:lnTo>
                  <a:pt x="147269" y="122024"/>
                </a:lnTo>
                <a:lnTo>
                  <a:pt x="147269" y="326479"/>
                </a:lnTo>
                <a:lnTo>
                  <a:pt x="0" y="441812"/>
                </a:lnTo>
                <a:lnTo>
                  <a:pt x="0" y="0"/>
                </a:lnTo>
                <a:close/>
              </a:path>
            </a:pathLst>
          </a:custGeom>
          <a:solidFill>
            <a:srgbClr val="ADBACA"/>
          </a:solidFill>
          <a:ln w="12700">
            <a:solidFill>
              <a:srgbClr val="ADBACA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76" name="TextBox 13"/>
          <p:cNvSpPr txBox="1">
            <a:spLocks noChangeArrowheads="1"/>
          </p:cNvSpPr>
          <p:nvPr/>
        </p:nvSpPr>
        <p:spPr bwMode="auto">
          <a:xfrm>
            <a:off x="6518792" y="2196940"/>
            <a:ext cx="52532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http://</a:t>
            </a:r>
            <a:r>
              <a:rPr lang="en" altLang="zh-CN" sz="1600" b="1" dirty="0" err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www.bjbus.com</a:t>
            </a:r>
            <a:r>
              <a:rPr lang="en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/home/</a:t>
            </a:r>
            <a:r>
              <a:rPr lang="en" altLang="zh-CN" sz="1600" b="1" dirty="0" err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fun_news_list.php?uNewsType</a:t>
            </a:r>
            <a:r>
              <a:rPr lang="en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=1&amp;uStyle=2&amp;uSec=00000177&amp;uSub=00000178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、乘车通告</a:t>
            </a:r>
          </a:p>
        </p:txBody>
      </p: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6C2AA7-A250-B54F-82AE-E1E49CDAD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4" r="14092"/>
          <a:stretch/>
        </p:blipFill>
        <p:spPr>
          <a:xfrm>
            <a:off x="583429" y="1297835"/>
            <a:ext cx="5423467" cy="40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8" name="文本框 8"/>
          <p:cNvSpPr txBox="1">
            <a:spLocks noChangeArrowheads="1"/>
          </p:cNvSpPr>
          <p:nvPr/>
        </p:nvSpPr>
        <p:spPr bwMode="auto">
          <a:xfrm>
            <a:off x="179388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4400" b="1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7296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</a:p>
        </p:txBody>
      </p:sp>
      <p:sp>
        <p:nvSpPr>
          <p:cNvPr id="6152" name="文本框 17"/>
          <p:cNvSpPr>
            <a:spLocks/>
          </p:cNvSpPr>
          <p:nvPr/>
        </p:nvSpPr>
        <p:spPr bwMode="auto">
          <a:xfrm>
            <a:off x="341313" y="4933950"/>
            <a:ext cx="2155825" cy="881063"/>
          </a:xfrm>
          <a:custGeom>
            <a:avLst/>
            <a:gdLst>
              <a:gd name="T0" fmla="*/ 352051 w 2156102"/>
              <a:gd name="T1" fmla="*/ 0 h 880167"/>
              <a:gd name="T2" fmla="*/ 1116904 w 2156102"/>
              <a:gd name="T3" fmla="*/ 0 h 880167"/>
              <a:gd name="T4" fmla="*/ 791688 w 2156102"/>
              <a:gd name="T5" fmla="*/ 294006 h 880167"/>
              <a:gd name="T6" fmla="*/ 791688 w 2156102"/>
              <a:gd name="T7" fmla="*/ 306853 h 880167"/>
              <a:gd name="T8" fmla="*/ 2155269 w 2156102"/>
              <a:gd name="T9" fmla="*/ 306853 h 880167"/>
              <a:gd name="T10" fmla="*/ 2155269 w 2156102"/>
              <a:gd name="T11" fmla="*/ 882858 h 880167"/>
              <a:gd name="T12" fmla="*/ 0 w 2156102"/>
              <a:gd name="T13" fmla="*/ 882858 h 880167"/>
              <a:gd name="T14" fmla="*/ 0 w 2156102"/>
              <a:gd name="T15" fmla="*/ 338973 h 880167"/>
              <a:gd name="T16" fmla="*/ 352051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6102"/>
              <a:gd name="T28" fmla="*/ 0 h 880167"/>
              <a:gd name="T29" fmla="*/ 2156102 w 2156102"/>
              <a:gd name="T30" fmla="*/ 880167 h 88016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56" y="384017"/>
            <a:ext cx="2079539" cy="5841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2" y="3195847"/>
            <a:ext cx="5260154" cy="341270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爬取内容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7</a:t>
            </a:fld>
            <a:endParaRPr lang="zh-CN" altLang="en-US"/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538D55A4-C289-504E-9E9C-866143FA0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4149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132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8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4400" b="1" dirty="0">
              <a:solidFill>
                <a:srgbClr val="9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2863850" y="2726507"/>
            <a:ext cx="426266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600" b="1" dirty="0">
                <a:solidFill>
                  <a:srgbClr val="9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爬虫分析及实现</a:t>
            </a:r>
          </a:p>
        </p:txBody>
      </p:sp>
      <p:sp>
        <p:nvSpPr>
          <p:cNvPr id="11272" name="文本框 18"/>
          <p:cNvSpPr>
            <a:spLocks/>
          </p:cNvSpPr>
          <p:nvPr/>
        </p:nvSpPr>
        <p:spPr bwMode="auto">
          <a:xfrm>
            <a:off x="428625" y="4899025"/>
            <a:ext cx="2082800" cy="976313"/>
          </a:xfrm>
          <a:custGeom>
            <a:avLst/>
            <a:gdLst>
              <a:gd name="T0" fmla="*/ 1377475 w 2083287"/>
              <a:gd name="T1" fmla="*/ 0 h 976698"/>
              <a:gd name="T2" fmla="*/ 2081826 w 2083287"/>
              <a:gd name="T3" fmla="*/ 0 h 976698"/>
              <a:gd name="T4" fmla="*/ 2062660 w 2083287"/>
              <a:gd name="T5" fmla="*/ 198213 h 976698"/>
              <a:gd name="T6" fmla="*/ 1739671 w 2083287"/>
              <a:gd name="T7" fmla="*/ 711148 h 976698"/>
              <a:gd name="T8" fmla="*/ 821304 w 2083287"/>
              <a:gd name="T9" fmla="*/ 975543 h 976698"/>
              <a:gd name="T10" fmla="*/ 0 w 2083287"/>
              <a:gd name="T11" fmla="*/ 807098 h 976698"/>
              <a:gd name="T12" fmla="*/ 0 w 2083287"/>
              <a:gd name="T13" fmla="*/ 199411 h 976698"/>
              <a:gd name="T14" fmla="*/ 772238 w 2083287"/>
              <a:gd name="T15" fmla="*/ 446752 h 976698"/>
              <a:gd name="T16" fmla="*/ 1215958 w 2083287"/>
              <a:gd name="T17" fmla="*/ 323082 h 976698"/>
              <a:gd name="T18" fmla="*/ 1369952 w 2083287"/>
              <a:gd name="T19" fmla="*/ 78808 h 976698"/>
              <a:gd name="T20" fmla="*/ 1377475 w 2083287"/>
              <a:gd name="T21" fmla="*/ 0 h 9766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3287"/>
              <a:gd name="T34" fmla="*/ 0 h 976698"/>
              <a:gd name="T35" fmla="*/ 2083287 w 2083287"/>
              <a:gd name="T36" fmla="*/ 976698 h 97669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3287" h="976698">
                <a:moveTo>
                  <a:pt x="1378441" y="0"/>
                </a:moveTo>
                <a:lnTo>
                  <a:pt x="2083287" y="0"/>
                </a:lnTo>
                <a:lnTo>
                  <a:pt x="2064107" y="198447"/>
                </a:lnTo>
                <a:cubicBezTo>
                  <a:pt x="2021012" y="408454"/>
                  <a:pt x="1913273" y="579634"/>
                  <a:pt x="1740892" y="711989"/>
                </a:cubicBezTo>
                <a:cubicBezTo>
                  <a:pt x="1511050" y="888462"/>
                  <a:pt x="1204713" y="976698"/>
                  <a:pt x="821880" y="976698"/>
                </a:cubicBezTo>
                <a:cubicBezTo>
                  <a:pt x="481743" y="976698"/>
                  <a:pt x="207783" y="920483"/>
                  <a:pt x="0" y="808053"/>
                </a:cubicBezTo>
                <a:lnTo>
                  <a:pt x="0" y="199648"/>
                </a:lnTo>
                <a:cubicBezTo>
                  <a:pt x="220592" y="364736"/>
                  <a:pt x="478185" y="447280"/>
                  <a:pt x="772781" y="447280"/>
                </a:cubicBezTo>
                <a:cubicBezTo>
                  <a:pt x="959216" y="447280"/>
                  <a:pt x="1107226" y="406008"/>
                  <a:pt x="1216810" y="323464"/>
                </a:cubicBezTo>
                <a:cubicBezTo>
                  <a:pt x="1298998" y="261556"/>
                  <a:pt x="1350365" y="180035"/>
                  <a:pt x="1370912" y="78901"/>
                </a:cubicBezTo>
                <a:lnTo>
                  <a:pt x="13784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56" y="384017"/>
            <a:ext cx="2079539" cy="5841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2" y="3195847"/>
            <a:ext cx="5260154" cy="34127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99" y="3192673"/>
            <a:ext cx="5260154" cy="341270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63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AutoShape 3"/>
          <p:cNvSpPr>
            <a:spLocks/>
          </p:cNvSpPr>
          <p:nvPr/>
        </p:nvSpPr>
        <p:spPr bwMode="auto">
          <a:xfrm>
            <a:off x="2919265" y="2028272"/>
            <a:ext cx="931862" cy="823912"/>
          </a:xfrm>
          <a:custGeom>
            <a:avLst/>
            <a:gdLst>
              <a:gd name="T0" fmla="*/ 874101081 w 21600"/>
              <a:gd name="T1" fmla="*/ 18924799 h 21600"/>
              <a:gd name="T2" fmla="*/ 874101081 w 21600"/>
              <a:gd name="T3" fmla="*/ 0 h 21600"/>
              <a:gd name="T4" fmla="*/ 867195641 w 21600"/>
              <a:gd name="T5" fmla="*/ 9490779 h 21600"/>
              <a:gd name="T6" fmla="*/ 860290891 w 21600"/>
              <a:gd name="T7" fmla="*/ 0 h 21600"/>
              <a:gd name="T8" fmla="*/ 860290891 w 21600"/>
              <a:gd name="T9" fmla="*/ 18924799 h 21600"/>
              <a:gd name="T10" fmla="*/ 0 w 21600"/>
              <a:gd name="T11" fmla="*/ 1198766809 h 21600"/>
              <a:gd name="T12" fmla="*/ 1734391281 w 21600"/>
              <a:gd name="T13" fmla="*/ 1198766809 h 21600"/>
              <a:gd name="T14" fmla="*/ 874101081 w 21600"/>
              <a:gd name="T15" fmla="*/ 18924799 h 21600"/>
              <a:gd name="T16" fmla="*/ 874101081 w 21600"/>
              <a:gd name="T17" fmla="*/ 18924799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600"/>
              <a:gd name="T28" fmla="*/ 0 h 21600"/>
              <a:gd name="T29" fmla="*/ 21600 w 21600"/>
              <a:gd name="T30" fmla="*/ 21600 h 216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600" h="21600">
                <a:moveTo>
                  <a:pt x="10886" y="341"/>
                </a:moveTo>
                <a:lnTo>
                  <a:pt x="10886" y="0"/>
                </a:lnTo>
                <a:lnTo>
                  <a:pt x="10800" y="171"/>
                </a:lnTo>
                <a:lnTo>
                  <a:pt x="10714" y="0"/>
                </a:lnTo>
                <a:lnTo>
                  <a:pt x="10714" y="341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0886" y="341"/>
                  <a:pt x="10886" y="341"/>
                </a:cubicBezTo>
                <a:close/>
                <a:moveTo>
                  <a:pt x="10886" y="341"/>
                </a:moveTo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45" name="AutoShape 4"/>
          <p:cNvSpPr>
            <a:spLocks/>
          </p:cNvSpPr>
          <p:nvPr/>
        </p:nvSpPr>
        <p:spPr bwMode="auto">
          <a:xfrm>
            <a:off x="2436665" y="2869647"/>
            <a:ext cx="1897062" cy="835025"/>
          </a:xfrm>
          <a:custGeom>
            <a:avLst/>
            <a:gdLst>
              <a:gd name="T0" fmla="*/ 0 w 21600"/>
              <a:gd name="T1" fmla="*/ 1247931731 h 21600"/>
              <a:gd name="T2" fmla="*/ 2147483647 w 21600"/>
              <a:gd name="T3" fmla="*/ 1247931731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1247931731 h 21600"/>
              <a:gd name="T10" fmla="*/ 0 w 21600"/>
              <a:gd name="T11" fmla="*/ 124793173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6167" y="0"/>
                </a:lnTo>
                <a:lnTo>
                  <a:pt x="5432" y="0"/>
                </a:lnTo>
                <a:cubicBezTo>
                  <a:pt x="5432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46" name="AutoShape 5"/>
          <p:cNvSpPr>
            <a:spLocks/>
          </p:cNvSpPr>
          <p:nvPr/>
        </p:nvSpPr>
        <p:spPr bwMode="auto">
          <a:xfrm>
            <a:off x="1960415" y="3720547"/>
            <a:ext cx="2851150" cy="831850"/>
          </a:xfrm>
          <a:custGeom>
            <a:avLst/>
            <a:gdLst>
              <a:gd name="T0" fmla="*/ 0 w 21600"/>
              <a:gd name="T1" fmla="*/ 1233750487 h 21600"/>
              <a:gd name="T2" fmla="*/ 2147483647 w 21600"/>
              <a:gd name="T3" fmla="*/ 1233750487 h 21600"/>
              <a:gd name="T4" fmla="*/ 2147483647 w 21600"/>
              <a:gd name="T5" fmla="*/ 0 h 21600"/>
              <a:gd name="T6" fmla="*/ 2147483647 w 21600"/>
              <a:gd name="T7" fmla="*/ 0 h 21600"/>
              <a:gd name="T8" fmla="*/ 0 w 21600"/>
              <a:gd name="T9" fmla="*/ 1233750487 h 21600"/>
              <a:gd name="T10" fmla="*/ 0 w 21600"/>
              <a:gd name="T11" fmla="*/ 123375048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007" y="0"/>
                </a:lnTo>
                <a:lnTo>
                  <a:pt x="3593" y="0"/>
                </a:lnTo>
                <a:cubicBezTo>
                  <a:pt x="3593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cxnSp>
        <p:nvCxnSpPr>
          <p:cNvPr id="10250" name="直接连接符 71"/>
          <p:cNvCxnSpPr>
            <a:cxnSpLocks noChangeShapeType="1"/>
          </p:cNvCxnSpPr>
          <p:nvPr/>
        </p:nvCxnSpPr>
        <p:spPr bwMode="auto">
          <a:xfrm>
            <a:off x="4017815" y="2852184"/>
            <a:ext cx="66198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1" name="直接连接符 72"/>
          <p:cNvCxnSpPr>
            <a:cxnSpLocks noChangeShapeType="1"/>
          </p:cNvCxnSpPr>
          <p:nvPr/>
        </p:nvCxnSpPr>
        <p:spPr bwMode="auto">
          <a:xfrm>
            <a:off x="4448027" y="3691972"/>
            <a:ext cx="6189663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2" name="直接连接符 73"/>
          <p:cNvCxnSpPr>
            <a:cxnSpLocks noChangeShapeType="1"/>
          </p:cNvCxnSpPr>
          <p:nvPr/>
        </p:nvCxnSpPr>
        <p:spPr bwMode="auto">
          <a:xfrm>
            <a:off x="4970315" y="4561922"/>
            <a:ext cx="5667375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5" name="文本框 76"/>
          <p:cNvSpPr txBox="1">
            <a:spLocks noChangeArrowheads="1"/>
          </p:cNvSpPr>
          <p:nvPr/>
        </p:nvSpPr>
        <p:spPr bwMode="auto">
          <a:xfrm>
            <a:off x="3154215" y="2288622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56" name="文本框 77"/>
          <p:cNvSpPr txBox="1">
            <a:spLocks noChangeArrowheads="1"/>
          </p:cNvSpPr>
          <p:nvPr/>
        </p:nvSpPr>
        <p:spPr bwMode="auto">
          <a:xfrm>
            <a:off x="3154215" y="3031572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57" name="文本框 78"/>
          <p:cNvSpPr txBox="1">
            <a:spLocks noChangeArrowheads="1"/>
          </p:cNvSpPr>
          <p:nvPr/>
        </p:nvSpPr>
        <p:spPr bwMode="auto">
          <a:xfrm>
            <a:off x="3154215" y="3853897"/>
            <a:ext cx="554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0" name="矩形 81"/>
          <p:cNvSpPr>
            <a:spLocks noChangeArrowheads="1"/>
          </p:cNvSpPr>
          <p:nvPr/>
        </p:nvSpPr>
        <p:spPr bwMode="auto">
          <a:xfrm>
            <a:off x="4086077" y="2226709"/>
            <a:ext cx="5870575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www.bjbus.com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网站中乘车通告页面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1" name="矩形 82"/>
          <p:cNvSpPr>
            <a:spLocks noChangeArrowheads="1"/>
          </p:cNvSpPr>
          <p:nvPr/>
        </p:nvSpPr>
        <p:spPr bwMode="auto">
          <a:xfrm>
            <a:off x="4448027" y="3050622"/>
            <a:ext cx="5870575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动态信息中链接的新闻页面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62" name="矩形 83"/>
          <p:cNvSpPr>
            <a:spLocks noChangeArrowheads="1"/>
          </p:cNvSpPr>
          <p:nvPr/>
        </p:nvSpPr>
        <p:spPr bwMode="auto">
          <a:xfrm>
            <a:off x="4902052" y="3901522"/>
            <a:ext cx="5735638" cy="2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获取新闻链接下的内容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文本框 10"/>
          <p:cNvSpPr txBox="1">
            <a:spLocks noChangeArrowheads="1"/>
          </p:cNvSpPr>
          <p:nvPr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爬取层次</a:t>
            </a:r>
          </a:p>
        </p:txBody>
      </p: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8F404-4D68-4CF1-A1D1-4545FFCFAAD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931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Pages>0</Pages>
  <Words>422</Words>
  <Characters>0</Characters>
  <Application>Microsoft Macintosh PowerPoint</Application>
  <DocSecurity>0</DocSecurity>
  <PresentationFormat>宽屏</PresentationFormat>
  <Lines>0</Lines>
  <Paragraphs>110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魏 莹</cp:lastModifiedBy>
  <cp:revision>76</cp:revision>
  <dcterms:created xsi:type="dcterms:W3CDTF">2015-07-17T02:38:59Z</dcterms:created>
  <dcterms:modified xsi:type="dcterms:W3CDTF">2020-12-11T01:13:19Z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